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0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3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6414-1D0C-451F-AC92-4907D1A1E72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84247-023F-4E9C-BC81-C49FA104E2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9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/>
          <p:nvPr/>
        </p:nvGrpSpPr>
        <p:grpSpPr>
          <a:xfrm>
            <a:off x="5868144" y="2348880"/>
            <a:ext cx="2880320" cy="1531847"/>
            <a:chOff x="4540533" y="214358"/>
            <a:chExt cx="4603467" cy="244827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40533" y="214358"/>
              <a:ext cx="4603467" cy="2448272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4" name="Connecteur droit 3"/>
            <p:cNvCxnSpPr/>
            <p:nvPr/>
          </p:nvCxnSpPr>
          <p:spPr>
            <a:xfrm>
              <a:off x="4797685" y="745756"/>
              <a:ext cx="46800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/>
            <p:cNvSpPr txBox="1"/>
            <p:nvPr/>
          </p:nvSpPr>
          <p:spPr>
            <a:xfrm>
              <a:off x="4692800" y="287992"/>
              <a:ext cx="677772" cy="373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5 µm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902136" y="260648"/>
            <a:ext cx="2862000" cy="1944216"/>
            <a:chOff x="6177174" y="291508"/>
            <a:chExt cx="3816000" cy="2592288"/>
          </a:xfrm>
        </p:grpSpPr>
        <p:pic>
          <p:nvPicPr>
            <p:cNvPr id="7" name="Picture 20" descr="C:\Users\Benedicte\Documents\¤Ben2011\@cruises\HYDROPRONY\analyses\MEB\HP11-ST09 site 3\ST9 site3 N\HP11-ST9-SITE3-N-19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7174" y="291508"/>
              <a:ext cx="3816000" cy="2592288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8" name="Connecteur droit 7"/>
            <p:cNvCxnSpPr/>
            <p:nvPr/>
          </p:nvCxnSpPr>
          <p:spPr>
            <a:xfrm>
              <a:off x="9448635" y="2703513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9277565" y="2343473"/>
              <a:ext cx="558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 µm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21" descr="C:\Users\Benedicte\Documents\¤Ben2011\@cruises\HYDROPRONY\analyses\MEB\HP11-ST09 site 3\ST9 site3 N\HP11-ST9-SITE3-N-20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38" y="260648"/>
            <a:ext cx="4373563" cy="32797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2176957" y="1772741"/>
            <a:ext cx="4572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59320" y="1375867"/>
            <a:ext cx="2057400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</a:rPr>
              <a:t>C-</a:t>
            </a:r>
            <a:r>
              <a:rPr lang="fr-FR" dirty="0" err="1">
                <a:solidFill>
                  <a:schemeClr val="bg1"/>
                </a:solidFill>
              </a:rPr>
              <a:t>rich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filament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567357" y="625591"/>
            <a:ext cx="2057400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Mg-</a:t>
            </a:r>
            <a:r>
              <a:rPr lang="fr-FR" dirty="0" err="1" smtClean="0">
                <a:solidFill>
                  <a:schemeClr val="bg1"/>
                </a:solidFill>
              </a:rPr>
              <a:t>hydrocarb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2634156" y="1010740"/>
            <a:ext cx="621981" cy="365126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011681" y="2947789"/>
            <a:ext cx="3571416" cy="3720225"/>
            <a:chOff x="5902136" y="4024743"/>
            <a:chExt cx="2645541" cy="2755772"/>
          </a:xfrm>
        </p:grpSpPr>
        <p:pic>
          <p:nvPicPr>
            <p:cNvPr id="10" name="Picture 2" descr="Image0041_Stack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347"/>
            <a:stretch/>
          </p:blipFill>
          <p:spPr bwMode="auto">
            <a:xfrm>
              <a:off x="5902136" y="4024743"/>
              <a:ext cx="2645541" cy="275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necteur droit 16"/>
            <p:cNvCxnSpPr/>
            <p:nvPr/>
          </p:nvCxnSpPr>
          <p:spPr>
            <a:xfrm>
              <a:off x="7968646" y="4371330"/>
              <a:ext cx="421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7854477" y="4084914"/>
              <a:ext cx="6495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10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r>
                <a:rPr lang="fr-FR" sz="1400" dirty="0" smtClean="0">
                  <a:solidFill>
                    <a:schemeClr val="bg1"/>
                  </a:solidFill>
                </a:rPr>
                <a:t>µm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0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33" y="1446081"/>
            <a:ext cx="415748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752" y="568293"/>
            <a:ext cx="40620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578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9</Words>
  <Application>Microsoft Office PowerPoint</Application>
  <PresentationFormat>Affichage à l'écran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benedicte menez</dc:creator>
  <cp:lastModifiedBy>benedicte menez</cp:lastModifiedBy>
  <cp:revision>3</cp:revision>
  <dcterms:created xsi:type="dcterms:W3CDTF">2017-01-06T05:03:14Z</dcterms:created>
  <dcterms:modified xsi:type="dcterms:W3CDTF">2017-01-06T05:31:42Z</dcterms:modified>
</cp:coreProperties>
</file>