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90" r:id="rId3"/>
    <p:sldId id="272" r:id="rId4"/>
    <p:sldId id="278" r:id="rId5"/>
    <p:sldId id="274" r:id="rId6"/>
    <p:sldId id="275" r:id="rId7"/>
    <p:sldId id="276" r:id="rId8"/>
    <p:sldId id="277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7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608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8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6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5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4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35386-253B-B64A-A83B-055D6117F794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7" t="3184" r="6572" b="3259"/>
          <a:stretch/>
        </p:blipFill>
        <p:spPr>
          <a:xfrm>
            <a:off x="4011083" y="2856056"/>
            <a:ext cx="4815419" cy="38961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Responding to Climate Change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647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4481665" cy="1581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Gloom &amp; Doom of Climate Change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What Can </a:t>
            </a:r>
            <a:r>
              <a:rPr lang="en-US" sz="2400" dirty="0"/>
              <a:t>B</a:t>
            </a:r>
            <a:r>
              <a:rPr lang="en-US" sz="2400" dirty="0" smtClean="0"/>
              <a:t>e Done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Final Project Stuff.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6345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Modeling &amp; Responding to Climate Change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10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763427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Gloom </a:t>
            </a:r>
            <a:r>
              <a:rPr lang="en-US" sz="2400" dirty="0" smtClean="0"/>
              <a:t>&amp; Doom of Climate Change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	- sea level rise, drought, floods, severe weather, disease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What Can </a:t>
            </a:r>
            <a:r>
              <a:rPr lang="en-US" sz="2400" dirty="0"/>
              <a:t>B</a:t>
            </a:r>
            <a:r>
              <a:rPr lang="en-US" sz="2400" dirty="0" smtClean="0"/>
              <a:t>e Done?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change behavior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geo-engineering</a:t>
            </a:r>
          </a:p>
        </p:txBody>
      </p:sp>
    </p:spTree>
    <p:extLst>
      <p:ext uri="{BB962C8B-B14F-4D97-AF65-F5344CB8AC3E}">
        <p14:creationId xmlns:p14="http://schemas.microsoft.com/office/powerpoint/2010/main" val="54688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235" y="890275"/>
            <a:ext cx="3736920" cy="564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Global Warming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Insect-Borne Infectious Diseases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Declining Winter Sports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Recreation Changes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Heat Waves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Energy Demands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 smtClean="0"/>
              <a:t>Sea Level Rise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Beach Replenishment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National Flood Insurance Program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Business &amp; Gov’t Infrastructure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 smtClean="0"/>
              <a:t>Extreme Weather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Beach Replenishment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National Flood Insurance Program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Drought/Floods/Tornados/Hurricanes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 smtClean="0"/>
              <a:t>Corporate Globalization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Aquaculture?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 smtClean="0"/>
              <a:t>Ecosystem Disruption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Insect-Borne Infectious Diseases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Invasive Species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Fish &amp; Shellfish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Maple Syrup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Project Topics</a:t>
            </a:r>
            <a:endParaRPr lang="en-US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958417" y="970002"/>
            <a:ext cx="217841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Societal Institutions</a:t>
            </a:r>
          </a:p>
          <a:p>
            <a:r>
              <a:rPr lang="en-US" dirty="0" smtClean="0"/>
              <a:t>Economy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Government/Politics</a:t>
            </a:r>
          </a:p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8417" y="4117485"/>
            <a:ext cx="141445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Geography</a:t>
            </a:r>
          </a:p>
          <a:p>
            <a:r>
              <a:rPr lang="en-US" dirty="0" smtClean="0"/>
              <a:t>Rhode Island</a:t>
            </a:r>
          </a:p>
          <a:p>
            <a:r>
              <a:rPr lang="en-US" dirty="0" smtClean="0"/>
              <a:t>New England</a:t>
            </a:r>
          </a:p>
          <a:p>
            <a:r>
              <a:rPr lang="en-US" dirty="0" smtClean="0"/>
              <a:t>East Coast</a:t>
            </a:r>
          </a:p>
          <a:p>
            <a:r>
              <a:rPr lang="en-US" dirty="0" smtClean="0"/>
              <a:t>U.S.</a:t>
            </a:r>
          </a:p>
          <a:p>
            <a:r>
              <a:rPr lang="en-US" dirty="0" smtClean="0"/>
              <a:t>Global</a:t>
            </a:r>
          </a:p>
        </p:txBody>
      </p:sp>
    </p:spTree>
    <p:extLst>
      <p:ext uri="{BB962C8B-B14F-4D97-AF65-F5344CB8AC3E}">
        <p14:creationId xmlns:p14="http://schemas.microsoft.com/office/powerpoint/2010/main" val="272466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016116"/>
            <a:ext cx="8884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Hypothetical….</a:t>
            </a:r>
          </a:p>
          <a:p>
            <a:r>
              <a:rPr lang="en-US" sz="2800" dirty="0" smtClean="0"/>
              <a:t>Rob could </a:t>
            </a:r>
            <a:r>
              <a:rPr lang="en-US" sz="2800" dirty="0"/>
              <a:t>l</a:t>
            </a:r>
            <a:r>
              <a:rPr lang="en-US" sz="2800" dirty="0" smtClean="0"/>
              <a:t>ose a few </a:t>
            </a:r>
            <a:r>
              <a:rPr lang="en-US" sz="2800" dirty="0" smtClean="0"/>
              <a:t>p</a:t>
            </a:r>
            <a:r>
              <a:rPr lang="en-US" sz="2800" dirty="0" smtClean="0"/>
              <a:t>ounds.</a:t>
            </a:r>
            <a:endParaRPr lang="en-US" sz="2800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584" y="4745566"/>
            <a:ext cx="257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Habits</a:t>
            </a:r>
          </a:p>
          <a:p>
            <a:r>
              <a:rPr lang="en-US" sz="2400" dirty="0" smtClean="0"/>
              <a:t>- Reduce emissions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1902" y="4745566"/>
            <a:ext cx="2493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Geo-Engineering</a:t>
            </a:r>
          </a:p>
          <a:p>
            <a:r>
              <a:rPr lang="en-US" sz="2400" dirty="0" smtClean="0"/>
              <a:t>- Human ingenuity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89" y="2139163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Possible Solutions?  (good points &amp; bad points)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189" y="3920183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can we do about Global Environmental Change?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34584" y="2749549"/>
            <a:ext cx="3079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Habits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n</a:t>
            </a:r>
            <a:r>
              <a:rPr lang="en-US" sz="2400" dirty="0" smtClean="0"/>
              <a:t>o more NYS Wieners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41902" y="2749549"/>
            <a:ext cx="2667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Medical Procedures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Lipo</a:t>
            </a:r>
            <a:r>
              <a:rPr lang="en-US" sz="2400" dirty="0" smtClean="0"/>
              <a:t>-suck 4000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2990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17" y="1135306"/>
            <a:ext cx="7456844" cy="5722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835" y="795750"/>
            <a:ext cx="198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Habits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72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#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1532466"/>
            <a:ext cx="3822700" cy="383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835" y="795750"/>
            <a:ext cx="2268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Geo-Engineering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295248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5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#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/>
          <a:stretch/>
        </p:blipFill>
        <p:spPr>
          <a:xfrm>
            <a:off x="351915" y="1079500"/>
            <a:ext cx="8453418" cy="5609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427396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6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#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6" y="872065"/>
            <a:ext cx="7688647" cy="5774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249522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#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" y="857247"/>
            <a:ext cx="8138583" cy="5848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249522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#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" y="846666"/>
            <a:ext cx="8908952" cy="5939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249522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Modeling &amp; Responding to Climate Change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763427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Gloom </a:t>
            </a:r>
            <a:r>
              <a:rPr lang="en-US" sz="2400" dirty="0" smtClean="0"/>
              <a:t>&amp; Doom of Climate Change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	- sea level rise, drought, floods, severe weather, disease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What Can </a:t>
            </a:r>
            <a:r>
              <a:rPr lang="en-US" sz="2400" dirty="0"/>
              <a:t>B</a:t>
            </a:r>
            <a:r>
              <a:rPr lang="en-US" sz="2400" dirty="0" smtClean="0"/>
              <a:t>e Done?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change behavior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geo-engineering</a:t>
            </a:r>
          </a:p>
        </p:txBody>
      </p:sp>
    </p:spTree>
    <p:extLst>
      <p:ext uri="{BB962C8B-B14F-4D97-AF65-F5344CB8AC3E}">
        <p14:creationId xmlns:p14="http://schemas.microsoft.com/office/powerpoint/2010/main" val="138780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7592</TotalTime>
  <Words>251</Words>
  <Application>Microsoft Macintosh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user</cp:lastModifiedBy>
  <cp:revision>100</cp:revision>
  <dcterms:created xsi:type="dcterms:W3CDTF">2012-11-18T12:07:10Z</dcterms:created>
  <dcterms:modified xsi:type="dcterms:W3CDTF">2016-04-19T13:15:28Z</dcterms:modified>
</cp:coreProperties>
</file>