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85" r:id="rId3"/>
    <p:sldId id="287" r:id="rId4"/>
    <p:sldId id="286" r:id="rId5"/>
    <p:sldId id="266" r:id="rId6"/>
    <p:sldId id="283" r:id="rId7"/>
    <p:sldId id="284" r:id="rId8"/>
    <p:sldId id="288" r:id="rId9"/>
    <p:sldId id="282" r:id="rId10"/>
    <p:sldId id="289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77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-119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Work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Work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Lower </a:t>
            </a:r>
            <a:r>
              <a:rPr lang="en-US" dirty="0" smtClean="0"/>
              <a:t>Atmos. </a:t>
            </a:r>
            <a:r>
              <a:rPr lang="en-US" dirty="0"/>
              <a:t>- Global </a:t>
            </a:r>
            <a:r>
              <a:rPr lang="en-US" dirty="0" smtClean="0"/>
              <a:t>Temp.</a:t>
            </a:r>
            <a:endParaRPr lang="en-US" dirty="0"/>
          </a:p>
        </c:rich>
      </c:tx>
      <c:layout>
        <c:manualLayout>
          <c:xMode val="edge"/>
          <c:yMode val="edge"/>
          <c:x val="0.153691041693782"/>
          <c:y val="0.02287581699346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2808402156673"/>
          <c:y val="0.120954907161804"/>
          <c:w val="0.71881829600251"/>
          <c:h val="0.64695821110596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Globe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Sheet1!$A$2:$A$417</c:f>
              <c:numCache>
                <c:formatCode>0.00</c:formatCode>
                <c:ptCount val="416"/>
                <c:pt idx="0">
                  <c:v>1979.0</c:v>
                </c:pt>
                <c:pt idx="1">
                  <c:v>1979.083333333333</c:v>
                </c:pt>
                <c:pt idx="2">
                  <c:v>1979.166666666667</c:v>
                </c:pt>
                <c:pt idx="3">
                  <c:v>1979.25</c:v>
                </c:pt>
                <c:pt idx="4">
                  <c:v>1979.333333333333</c:v>
                </c:pt>
                <c:pt idx="5">
                  <c:v>1979.416666666667</c:v>
                </c:pt>
                <c:pt idx="6">
                  <c:v>1979.5</c:v>
                </c:pt>
                <c:pt idx="7">
                  <c:v>1979.583333333333</c:v>
                </c:pt>
                <c:pt idx="8">
                  <c:v>1979.666666666667</c:v>
                </c:pt>
                <c:pt idx="9">
                  <c:v>1979.75</c:v>
                </c:pt>
                <c:pt idx="10">
                  <c:v>1979.833333333333</c:v>
                </c:pt>
                <c:pt idx="11">
                  <c:v>1979.916666666667</c:v>
                </c:pt>
                <c:pt idx="12">
                  <c:v>1980.0</c:v>
                </c:pt>
                <c:pt idx="13">
                  <c:v>1980.083333333333</c:v>
                </c:pt>
                <c:pt idx="14">
                  <c:v>1980.166666666667</c:v>
                </c:pt>
                <c:pt idx="15">
                  <c:v>1980.25</c:v>
                </c:pt>
                <c:pt idx="16">
                  <c:v>1980.333333333333</c:v>
                </c:pt>
                <c:pt idx="17">
                  <c:v>1980.416666666667</c:v>
                </c:pt>
                <c:pt idx="18">
                  <c:v>1980.5</c:v>
                </c:pt>
                <c:pt idx="19">
                  <c:v>1980.583333333333</c:v>
                </c:pt>
                <c:pt idx="20">
                  <c:v>1980.666666666667</c:v>
                </c:pt>
                <c:pt idx="21">
                  <c:v>1980.75</c:v>
                </c:pt>
                <c:pt idx="22">
                  <c:v>1980.833333333333</c:v>
                </c:pt>
                <c:pt idx="23">
                  <c:v>1980.916666666667</c:v>
                </c:pt>
                <c:pt idx="24">
                  <c:v>1981.0</c:v>
                </c:pt>
                <c:pt idx="25">
                  <c:v>1981.083333333333</c:v>
                </c:pt>
                <c:pt idx="26">
                  <c:v>1981.166666666667</c:v>
                </c:pt>
                <c:pt idx="27">
                  <c:v>1981.25</c:v>
                </c:pt>
                <c:pt idx="28">
                  <c:v>1981.333333333333</c:v>
                </c:pt>
                <c:pt idx="29">
                  <c:v>1981.416666666667</c:v>
                </c:pt>
                <c:pt idx="30">
                  <c:v>1981.5</c:v>
                </c:pt>
                <c:pt idx="31">
                  <c:v>1981.583333333333</c:v>
                </c:pt>
                <c:pt idx="32">
                  <c:v>1981.666666666667</c:v>
                </c:pt>
                <c:pt idx="33">
                  <c:v>1981.75</c:v>
                </c:pt>
                <c:pt idx="34">
                  <c:v>1981.833333333333</c:v>
                </c:pt>
                <c:pt idx="35">
                  <c:v>1981.916666666667</c:v>
                </c:pt>
                <c:pt idx="36">
                  <c:v>1982.0</c:v>
                </c:pt>
                <c:pt idx="37">
                  <c:v>1982.083333333333</c:v>
                </c:pt>
                <c:pt idx="38">
                  <c:v>1982.166666666667</c:v>
                </c:pt>
                <c:pt idx="39">
                  <c:v>1982.25</c:v>
                </c:pt>
                <c:pt idx="40">
                  <c:v>1982.333333333333</c:v>
                </c:pt>
                <c:pt idx="41">
                  <c:v>1982.416666666667</c:v>
                </c:pt>
                <c:pt idx="42">
                  <c:v>1982.5</c:v>
                </c:pt>
                <c:pt idx="43">
                  <c:v>1982.583333333333</c:v>
                </c:pt>
                <c:pt idx="44">
                  <c:v>1982.666666666667</c:v>
                </c:pt>
                <c:pt idx="45">
                  <c:v>1982.75</c:v>
                </c:pt>
                <c:pt idx="46">
                  <c:v>1982.833333333333</c:v>
                </c:pt>
                <c:pt idx="47">
                  <c:v>1982.916666666667</c:v>
                </c:pt>
                <c:pt idx="48">
                  <c:v>1983.0</c:v>
                </c:pt>
                <c:pt idx="49">
                  <c:v>1983.083333333333</c:v>
                </c:pt>
                <c:pt idx="50">
                  <c:v>1983.166666666667</c:v>
                </c:pt>
                <c:pt idx="51">
                  <c:v>1983.25</c:v>
                </c:pt>
                <c:pt idx="52">
                  <c:v>1983.333333333333</c:v>
                </c:pt>
                <c:pt idx="53">
                  <c:v>1983.416666666667</c:v>
                </c:pt>
                <c:pt idx="54">
                  <c:v>1983.5</c:v>
                </c:pt>
                <c:pt idx="55">
                  <c:v>1983.583333333333</c:v>
                </c:pt>
                <c:pt idx="56">
                  <c:v>1983.666666666667</c:v>
                </c:pt>
                <c:pt idx="57">
                  <c:v>1983.75</c:v>
                </c:pt>
                <c:pt idx="58">
                  <c:v>1983.833333333333</c:v>
                </c:pt>
                <c:pt idx="59">
                  <c:v>1983.916666666667</c:v>
                </c:pt>
                <c:pt idx="60">
                  <c:v>1984.0</c:v>
                </c:pt>
                <c:pt idx="61">
                  <c:v>1984.083333333333</c:v>
                </c:pt>
                <c:pt idx="62">
                  <c:v>1984.166666666667</c:v>
                </c:pt>
                <c:pt idx="63">
                  <c:v>1984.25</c:v>
                </c:pt>
                <c:pt idx="64">
                  <c:v>1984.333333333333</c:v>
                </c:pt>
                <c:pt idx="65">
                  <c:v>1984.416666666667</c:v>
                </c:pt>
                <c:pt idx="66">
                  <c:v>1984.5</c:v>
                </c:pt>
                <c:pt idx="67">
                  <c:v>1984.583333333333</c:v>
                </c:pt>
                <c:pt idx="68">
                  <c:v>1984.666666666667</c:v>
                </c:pt>
                <c:pt idx="69">
                  <c:v>1984.75</c:v>
                </c:pt>
                <c:pt idx="70">
                  <c:v>1984.833333333333</c:v>
                </c:pt>
                <c:pt idx="71">
                  <c:v>1984.916666666667</c:v>
                </c:pt>
                <c:pt idx="72">
                  <c:v>1985.0</c:v>
                </c:pt>
                <c:pt idx="73">
                  <c:v>1985.083333333333</c:v>
                </c:pt>
                <c:pt idx="74">
                  <c:v>1985.166666666667</c:v>
                </c:pt>
                <c:pt idx="75">
                  <c:v>1985.25</c:v>
                </c:pt>
                <c:pt idx="76">
                  <c:v>1985.333333333333</c:v>
                </c:pt>
                <c:pt idx="77">
                  <c:v>1985.416666666667</c:v>
                </c:pt>
                <c:pt idx="78">
                  <c:v>1985.5</c:v>
                </c:pt>
                <c:pt idx="79">
                  <c:v>1985.583333333333</c:v>
                </c:pt>
                <c:pt idx="80">
                  <c:v>1985.666666666667</c:v>
                </c:pt>
                <c:pt idx="81">
                  <c:v>1985.75</c:v>
                </c:pt>
                <c:pt idx="82">
                  <c:v>1985.833333333333</c:v>
                </c:pt>
                <c:pt idx="83">
                  <c:v>1985.916666666667</c:v>
                </c:pt>
                <c:pt idx="84">
                  <c:v>1986.0</c:v>
                </c:pt>
                <c:pt idx="85">
                  <c:v>1986.083333333333</c:v>
                </c:pt>
                <c:pt idx="86">
                  <c:v>1986.166666666667</c:v>
                </c:pt>
                <c:pt idx="87">
                  <c:v>1986.25</c:v>
                </c:pt>
                <c:pt idx="88">
                  <c:v>1986.333333333333</c:v>
                </c:pt>
                <c:pt idx="89">
                  <c:v>1986.416666666667</c:v>
                </c:pt>
                <c:pt idx="90">
                  <c:v>1986.5</c:v>
                </c:pt>
                <c:pt idx="91">
                  <c:v>1986.583333333333</c:v>
                </c:pt>
                <c:pt idx="92">
                  <c:v>1986.666666666667</c:v>
                </c:pt>
                <c:pt idx="93">
                  <c:v>1986.75</c:v>
                </c:pt>
                <c:pt idx="94">
                  <c:v>1986.833333333333</c:v>
                </c:pt>
                <c:pt idx="95">
                  <c:v>1986.916666666667</c:v>
                </c:pt>
                <c:pt idx="96">
                  <c:v>1987.0</c:v>
                </c:pt>
                <c:pt idx="97">
                  <c:v>1987.083333333333</c:v>
                </c:pt>
                <c:pt idx="98">
                  <c:v>1987.166666666667</c:v>
                </c:pt>
                <c:pt idx="99">
                  <c:v>1987.25</c:v>
                </c:pt>
                <c:pt idx="100">
                  <c:v>1987.333333333333</c:v>
                </c:pt>
                <c:pt idx="101">
                  <c:v>1987.416666666667</c:v>
                </c:pt>
                <c:pt idx="102">
                  <c:v>1987.5</c:v>
                </c:pt>
                <c:pt idx="103">
                  <c:v>1987.583333333333</c:v>
                </c:pt>
                <c:pt idx="104">
                  <c:v>1987.666666666667</c:v>
                </c:pt>
                <c:pt idx="105">
                  <c:v>1987.75</c:v>
                </c:pt>
                <c:pt idx="106">
                  <c:v>1987.833333333333</c:v>
                </c:pt>
                <c:pt idx="107">
                  <c:v>1987.916666666667</c:v>
                </c:pt>
                <c:pt idx="108">
                  <c:v>1988.0</c:v>
                </c:pt>
                <c:pt idx="109">
                  <c:v>1988.083333333333</c:v>
                </c:pt>
                <c:pt idx="110">
                  <c:v>1988.166666666667</c:v>
                </c:pt>
                <c:pt idx="111">
                  <c:v>1988.25</c:v>
                </c:pt>
                <c:pt idx="112">
                  <c:v>1988.333333333333</c:v>
                </c:pt>
                <c:pt idx="113">
                  <c:v>1988.416666666667</c:v>
                </c:pt>
                <c:pt idx="114">
                  <c:v>1988.5</c:v>
                </c:pt>
                <c:pt idx="115">
                  <c:v>1988.583333333333</c:v>
                </c:pt>
                <c:pt idx="116">
                  <c:v>1988.666666666667</c:v>
                </c:pt>
                <c:pt idx="117">
                  <c:v>1988.75</c:v>
                </c:pt>
                <c:pt idx="118">
                  <c:v>1988.833333333333</c:v>
                </c:pt>
                <c:pt idx="119">
                  <c:v>1988.916666666667</c:v>
                </c:pt>
                <c:pt idx="120">
                  <c:v>1989.0</c:v>
                </c:pt>
                <c:pt idx="121">
                  <c:v>1989.083333333333</c:v>
                </c:pt>
                <c:pt idx="122">
                  <c:v>1989.166666666667</c:v>
                </c:pt>
                <c:pt idx="123">
                  <c:v>1989.25</c:v>
                </c:pt>
                <c:pt idx="124">
                  <c:v>1989.333333333333</c:v>
                </c:pt>
                <c:pt idx="125">
                  <c:v>1989.416666666667</c:v>
                </c:pt>
                <c:pt idx="126">
                  <c:v>1989.5</c:v>
                </c:pt>
                <c:pt idx="127">
                  <c:v>1989.583333333333</c:v>
                </c:pt>
                <c:pt idx="128">
                  <c:v>1989.666666666667</c:v>
                </c:pt>
                <c:pt idx="129">
                  <c:v>1989.75</c:v>
                </c:pt>
                <c:pt idx="130">
                  <c:v>1989.833333333333</c:v>
                </c:pt>
                <c:pt idx="131">
                  <c:v>1989.916666666667</c:v>
                </c:pt>
                <c:pt idx="132">
                  <c:v>1990.0</c:v>
                </c:pt>
                <c:pt idx="133">
                  <c:v>1990.083333333333</c:v>
                </c:pt>
                <c:pt idx="134">
                  <c:v>1990.166666666667</c:v>
                </c:pt>
                <c:pt idx="135">
                  <c:v>1990.25</c:v>
                </c:pt>
                <c:pt idx="136">
                  <c:v>1990.333333333333</c:v>
                </c:pt>
                <c:pt idx="137">
                  <c:v>1990.416666666667</c:v>
                </c:pt>
                <c:pt idx="138">
                  <c:v>1990.5</c:v>
                </c:pt>
                <c:pt idx="139">
                  <c:v>1990.583333333333</c:v>
                </c:pt>
                <c:pt idx="140">
                  <c:v>1990.666666666667</c:v>
                </c:pt>
                <c:pt idx="141">
                  <c:v>1990.75</c:v>
                </c:pt>
                <c:pt idx="142">
                  <c:v>1990.833333333333</c:v>
                </c:pt>
                <c:pt idx="143">
                  <c:v>1990.916666666667</c:v>
                </c:pt>
                <c:pt idx="144">
                  <c:v>1991.0</c:v>
                </c:pt>
                <c:pt idx="145">
                  <c:v>1991.083333333333</c:v>
                </c:pt>
                <c:pt idx="146">
                  <c:v>1991.166666666667</c:v>
                </c:pt>
                <c:pt idx="147">
                  <c:v>1991.25</c:v>
                </c:pt>
                <c:pt idx="148">
                  <c:v>1991.333333333333</c:v>
                </c:pt>
                <c:pt idx="149">
                  <c:v>1991.416666666667</c:v>
                </c:pt>
                <c:pt idx="150">
                  <c:v>1991.5</c:v>
                </c:pt>
                <c:pt idx="151">
                  <c:v>1991.583333333333</c:v>
                </c:pt>
                <c:pt idx="152">
                  <c:v>1991.666666666667</c:v>
                </c:pt>
                <c:pt idx="153">
                  <c:v>1991.75</c:v>
                </c:pt>
                <c:pt idx="154">
                  <c:v>1991.833333333333</c:v>
                </c:pt>
                <c:pt idx="155">
                  <c:v>1991.916666666667</c:v>
                </c:pt>
                <c:pt idx="156">
                  <c:v>1992.0</c:v>
                </c:pt>
                <c:pt idx="157">
                  <c:v>1992.083333333333</c:v>
                </c:pt>
                <c:pt idx="158">
                  <c:v>1992.166666666667</c:v>
                </c:pt>
                <c:pt idx="159">
                  <c:v>1992.25</c:v>
                </c:pt>
                <c:pt idx="160">
                  <c:v>1992.333333333333</c:v>
                </c:pt>
                <c:pt idx="161">
                  <c:v>1992.416666666667</c:v>
                </c:pt>
                <c:pt idx="162">
                  <c:v>1992.5</c:v>
                </c:pt>
                <c:pt idx="163">
                  <c:v>1992.583333333333</c:v>
                </c:pt>
                <c:pt idx="164">
                  <c:v>1992.666666666667</c:v>
                </c:pt>
                <c:pt idx="165">
                  <c:v>1992.75</c:v>
                </c:pt>
                <c:pt idx="166">
                  <c:v>1992.833333333333</c:v>
                </c:pt>
                <c:pt idx="167">
                  <c:v>1992.916666666667</c:v>
                </c:pt>
                <c:pt idx="168">
                  <c:v>1993.0</c:v>
                </c:pt>
                <c:pt idx="169">
                  <c:v>1993.083333333333</c:v>
                </c:pt>
                <c:pt idx="170">
                  <c:v>1993.166666666667</c:v>
                </c:pt>
                <c:pt idx="171">
                  <c:v>1993.25</c:v>
                </c:pt>
                <c:pt idx="172">
                  <c:v>1993.333333333333</c:v>
                </c:pt>
                <c:pt idx="173">
                  <c:v>1993.416666666667</c:v>
                </c:pt>
                <c:pt idx="174">
                  <c:v>1993.5</c:v>
                </c:pt>
                <c:pt idx="175">
                  <c:v>1993.583333333333</c:v>
                </c:pt>
                <c:pt idx="176">
                  <c:v>1993.666666666667</c:v>
                </c:pt>
                <c:pt idx="177">
                  <c:v>1993.75</c:v>
                </c:pt>
                <c:pt idx="178">
                  <c:v>1993.833333333333</c:v>
                </c:pt>
                <c:pt idx="179">
                  <c:v>1993.916666666667</c:v>
                </c:pt>
                <c:pt idx="180">
                  <c:v>1994.0</c:v>
                </c:pt>
                <c:pt idx="181">
                  <c:v>1994.083333333333</c:v>
                </c:pt>
                <c:pt idx="182">
                  <c:v>1994.166666666667</c:v>
                </c:pt>
                <c:pt idx="183">
                  <c:v>1994.25</c:v>
                </c:pt>
                <c:pt idx="184">
                  <c:v>1994.333333333333</c:v>
                </c:pt>
                <c:pt idx="185">
                  <c:v>1994.416666666667</c:v>
                </c:pt>
                <c:pt idx="186">
                  <c:v>1994.5</c:v>
                </c:pt>
                <c:pt idx="187">
                  <c:v>1994.583333333333</c:v>
                </c:pt>
                <c:pt idx="188">
                  <c:v>1994.666666666667</c:v>
                </c:pt>
                <c:pt idx="189">
                  <c:v>1994.75</c:v>
                </c:pt>
                <c:pt idx="190">
                  <c:v>1994.833333333333</c:v>
                </c:pt>
                <c:pt idx="191">
                  <c:v>1994.916666666667</c:v>
                </c:pt>
                <c:pt idx="192">
                  <c:v>1995.0</c:v>
                </c:pt>
                <c:pt idx="193">
                  <c:v>1995.083333333333</c:v>
                </c:pt>
                <c:pt idx="194">
                  <c:v>1995.166666666667</c:v>
                </c:pt>
                <c:pt idx="195">
                  <c:v>1995.25</c:v>
                </c:pt>
                <c:pt idx="196">
                  <c:v>1995.333333333333</c:v>
                </c:pt>
                <c:pt idx="197">
                  <c:v>1995.416666666667</c:v>
                </c:pt>
                <c:pt idx="198">
                  <c:v>1995.5</c:v>
                </c:pt>
                <c:pt idx="199">
                  <c:v>1995.583333333333</c:v>
                </c:pt>
                <c:pt idx="200">
                  <c:v>1995.666666666667</c:v>
                </c:pt>
                <c:pt idx="201">
                  <c:v>1995.75</c:v>
                </c:pt>
                <c:pt idx="202">
                  <c:v>1995.833333333333</c:v>
                </c:pt>
                <c:pt idx="203">
                  <c:v>1995.916666666667</c:v>
                </c:pt>
                <c:pt idx="204">
                  <c:v>1996.0</c:v>
                </c:pt>
                <c:pt idx="205">
                  <c:v>1996.083333333333</c:v>
                </c:pt>
                <c:pt idx="206">
                  <c:v>1996.166666666667</c:v>
                </c:pt>
                <c:pt idx="207">
                  <c:v>1996.25</c:v>
                </c:pt>
                <c:pt idx="208">
                  <c:v>1996.333333333333</c:v>
                </c:pt>
                <c:pt idx="209">
                  <c:v>1996.416666666667</c:v>
                </c:pt>
                <c:pt idx="210">
                  <c:v>1996.5</c:v>
                </c:pt>
                <c:pt idx="211">
                  <c:v>1996.583333333333</c:v>
                </c:pt>
                <c:pt idx="212">
                  <c:v>1996.666666666667</c:v>
                </c:pt>
                <c:pt idx="213">
                  <c:v>1996.75</c:v>
                </c:pt>
                <c:pt idx="214">
                  <c:v>1996.833333333333</c:v>
                </c:pt>
                <c:pt idx="215">
                  <c:v>1996.916666666667</c:v>
                </c:pt>
                <c:pt idx="216">
                  <c:v>1997.0</c:v>
                </c:pt>
                <c:pt idx="217">
                  <c:v>1997.083333333333</c:v>
                </c:pt>
                <c:pt idx="218">
                  <c:v>1997.166666666667</c:v>
                </c:pt>
                <c:pt idx="219">
                  <c:v>1997.25</c:v>
                </c:pt>
                <c:pt idx="220">
                  <c:v>1997.333333333333</c:v>
                </c:pt>
                <c:pt idx="221">
                  <c:v>1997.416666666667</c:v>
                </c:pt>
                <c:pt idx="222">
                  <c:v>1997.5</c:v>
                </c:pt>
                <c:pt idx="223">
                  <c:v>1997.583333333333</c:v>
                </c:pt>
                <c:pt idx="224">
                  <c:v>1997.666666666667</c:v>
                </c:pt>
                <c:pt idx="225">
                  <c:v>1997.75</c:v>
                </c:pt>
                <c:pt idx="226">
                  <c:v>1997.833333333333</c:v>
                </c:pt>
                <c:pt idx="227">
                  <c:v>1997.916666666667</c:v>
                </c:pt>
                <c:pt idx="228">
                  <c:v>1998.0</c:v>
                </c:pt>
                <c:pt idx="229">
                  <c:v>1998.083333333333</c:v>
                </c:pt>
                <c:pt idx="230">
                  <c:v>1998.166666666667</c:v>
                </c:pt>
                <c:pt idx="231">
                  <c:v>1998.25</c:v>
                </c:pt>
                <c:pt idx="232">
                  <c:v>1998.333333333333</c:v>
                </c:pt>
                <c:pt idx="233">
                  <c:v>1998.416666666667</c:v>
                </c:pt>
                <c:pt idx="234">
                  <c:v>1998.5</c:v>
                </c:pt>
                <c:pt idx="235">
                  <c:v>1998.583333333333</c:v>
                </c:pt>
                <c:pt idx="236">
                  <c:v>1998.666666666667</c:v>
                </c:pt>
                <c:pt idx="237">
                  <c:v>1998.75</c:v>
                </c:pt>
                <c:pt idx="238">
                  <c:v>1998.833333333333</c:v>
                </c:pt>
                <c:pt idx="239">
                  <c:v>1998.916666666667</c:v>
                </c:pt>
                <c:pt idx="240">
                  <c:v>1999.0</c:v>
                </c:pt>
                <c:pt idx="241">
                  <c:v>1999.083333333333</c:v>
                </c:pt>
                <c:pt idx="242">
                  <c:v>1999.166666666667</c:v>
                </c:pt>
                <c:pt idx="243">
                  <c:v>1999.25</c:v>
                </c:pt>
                <c:pt idx="244">
                  <c:v>1999.333333333333</c:v>
                </c:pt>
                <c:pt idx="245">
                  <c:v>1999.416666666667</c:v>
                </c:pt>
                <c:pt idx="246">
                  <c:v>1999.5</c:v>
                </c:pt>
                <c:pt idx="247">
                  <c:v>1999.583333333333</c:v>
                </c:pt>
                <c:pt idx="248">
                  <c:v>1999.666666666667</c:v>
                </c:pt>
                <c:pt idx="249">
                  <c:v>1999.75</c:v>
                </c:pt>
                <c:pt idx="250">
                  <c:v>1999.833333333333</c:v>
                </c:pt>
                <c:pt idx="251">
                  <c:v>1999.916666666667</c:v>
                </c:pt>
                <c:pt idx="252">
                  <c:v>2000.0</c:v>
                </c:pt>
                <c:pt idx="253">
                  <c:v>2000.083333333333</c:v>
                </c:pt>
                <c:pt idx="254">
                  <c:v>2000.166666666667</c:v>
                </c:pt>
                <c:pt idx="255">
                  <c:v>2000.25</c:v>
                </c:pt>
                <c:pt idx="256">
                  <c:v>2000.333333333333</c:v>
                </c:pt>
                <c:pt idx="257">
                  <c:v>2000.416666666667</c:v>
                </c:pt>
                <c:pt idx="258">
                  <c:v>2000.5</c:v>
                </c:pt>
                <c:pt idx="259">
                  <c:v>2000.583333333333</c:v>
                </c:pt>
                <c:pt idx="260">
                  <c:v>2000.666666666667</c:v>
                </c:pt>
                <c:pt idx="261">
                  <c:v>2000.75</c:v>
                </c:pt>
                <c:pt idx="262">
                  <c:v>2000.833333333333</c:v>
                </c:pt>
                <c:pt idx="263">
                  <c:v>2000.916666666667</c:v>
                </c:pt>
                <c:pt idx="264">
                  <c:v>2001.0</c:v>
                </c:pt>
                <c:pt idx="265">
                  <c:v>2001.083333333333</c:v>
                </c:pt>
                <c:pt idx="266">
                  <c:v>2001.166666666667</c:v>
                </c:pt>
                <c:pt idx="267">
                  <c:v>2001.25</c:v>
                </c:pt>
                <c:pt idx="268">
                  <c:v>2001.333333333333</c:v>
                </c:pt>
                <c:pt idx="269">
                  <c:v>2001.416666666667</c:v>
                </c:pt>
                <c:pt idx="270">
                  <c:v>2001.5</c:v>
                </c:pt>
                <c:pt idx="271">
                  <c:v>2001.583333333333</c:v>
                </c:pt>
                <c:pt idx="272">
                  <c:v>2001.666666666667</c:v>
                </c:pt>
                <c:pt idx="273">
                  <c:v>2001.75</c:v>
                </c:pt>
                <c:pt idx="274">
                  <c:v>2001.833333333333</c:v>
                </c:pt>
                <c:pt idx="275">
                  <c:v>2001.916666666667</c:v>
                </c:pt>
                <c:pt idx="276">
                  <c:v>2002.0</c:v>
                </c:pt>
                <c:pt idx="277">
                  <c:v>2002.083333333333</c:v>
                </c:pt>
                <c:pt idx="278">
                  <c:v>2002.166666666667</c:v>
                </c:pt>
                <c:pt idx="279">
                  <c:v>2002.25</c:v>
                </c:pt>
                <c:pt idx="280">
                  <c:v>2002.333333333333</c:v>
                </c:pt>
                <c:pt idx="281">
                  <c:v>2002.416666666667</c:v>
                </c:pt>
                <c:pt idx="282">
                  <c:v>2002.5</c:v>
                </c:pt>
                <c:pt idx="283">
                  <c:v>2002.583333333333</c:v>
                </c:pt>
                <c:pt idx="284">
                  <c:v>2002.666666666667</c:v>
                </c:pt>
                <c:pt idx="285">
                  <c:v>2002.75</c:v>
                </c:pt>
                <c:pt idx="286">
                  <c:v>2002.833333333333</c:v>
                </c:pt>
                <c:pt idx="287">
                  <c:v>2002.916666666667</c:v>
                </c:pt>
                <c:pt idx="288">
                  <c:v>2003.0</c:v>
                </c:pt>
                <c:pt idx="289">
                  <c:v>2003.083333333333</c:v>
                </c:pt>
                <c:pt idx="290">
                  <c:v>2003.166666666667</c:v>
                </c:pt>
                <c:pt idx="291">
                  <c:v>2003.25</c:v>
                </c:pt>
                <c:pt idx="292">
                  <c:v>2003.333333333333</c:v>
                </c:pt>
                <c:pt idx="293">
                  <c:v>2003.416666666667</c:v>
                </c:pt>
                <c:pt idx="294">
                  <c:v>2003.5</c:v>
                </c:pt>
                <c:pt idx="295">
                  <c:v>2003.583333333333</c:v>
                </c:pt>
                <c:pt idx="296">
                  <c:v>2003.666666666667</c:v>
                </c:pt>
                <c:pt idx="297">
                  <c:v>2003.75</c:v>
                </c:pt>
                <c:pt idx="298">
                  <c:v>2003.833333333333</c:v>
                </c:pt>
                <c:pt idx="299">
                  <c:v>2003.916666666667</c:v>
                </c:pt>
                <c:pt idx="300">
                  <c:v>2004.0</c:v>
                </c:pt>
                <c:pt idx="301">
                  <c:v>2004.083333333333</c:v>
                </c:pt>
                <c:pt idx="302">
                  <c:v>2004.166666666667</c:v>
                </c:pt>
                <c:pt idx="303">
                  <c:v>2004.25</c:v>
                </c:pt>
                <c:pt idx="304">
                  <c:v>2004.333333333333</c:v>
                </c:pt>
                <c:pt idx="305">
                  <c:v>2004.416666666667</c:v>
                </c:pt>
                <c:pt idx="306">
                  <c:v>2004.5</c:v>
                </c:pt>
                <c:pt idx="307">
                  <c:v>2004.583333333333</c:v>
                </c:pt>
                <c:pt idx="308">
                  <c:v>2004.666666666667</c:v>
                </c:pt>
                <c:pt idx="309">
                  <c:v>2004.75</c:v>
                </c:pt>
                <c:pt idx="310">
                  <c:v>2004.833333333333</c:v>
                </c:pt>
                <c:pt idx="311">
                  <c:v>2004.916666666667</c:v>
                </c:pt>
                <c:pt idx="312">
                  <c:v>2005.0</c:v>
                </c:pt>
                <c:pt idx="313">
                  <c:v>2005.083333333333</c:v>
                </c:pt>
                <c:pt idx="314">
                  <c:v>2005.166666666667</c:v>
                </c:pt>
                <c:pt idx="315">
                  <c:v>2005.25</c:v>
                </c:pt>
                <c:pt idx="316">
                  <c:v>2005.333333333333</c:v>
                </c:pt>
                <c:pt idx="317">
                  <c:v>2005.416666666667</c:v>
                </c:pt>
                <c:pt idx="318">
                  <c:v>2005.5</c:v>
                </c:pt>
                <c:pt idx="319">
                  <c:v>2005.583333333333</c:v>
                </c:pt>
                <c:pt idx="320">
                  <c:v>2005.666666666667</c:v>
                </c:pt>
                <c:pt idx="321">
                  <c:v>2005.75</c:v>
                </c:pt>
                <c:pt idx="322">
                  <c:v>2005.833333333333</c:v>
                </c:pt>
                <c:pt idx="323">
                  <c:v>2005.916666666667</c:v>
                </c:pt>
                <c:pt idx="324">
                  <c:v>2006.0</c:v>
                </c:pt>
                <c:pt idx="325">
                  <c:v>2006.083333333333</c:v>
                </c:pt>
                <c:pt idx="326">
                  <c:v>2006.166666666667</c:v>
                </c:pt>
                <c:pt idx="327">
                  <c:v>2006.25</c:v>
                </c:pt>
                <c:pt idx="328">
                  <c:v>2006.333333333333</c:v>
                </c:pt>
                <c:pt idx="329">
                  <c:v>2006.416666666667</c:v>
                </c:pt>
                <c:pt idx="330">
                  <c:v>2006.5</c:v>
                </c:pt>
                <c:pt idx="331">
                  <c:v>2006.583333333333</c:v>
                </c:pt>
                <c:pt idx="332">
                  <c:v>2006.666666666667</c:v>
                </c:pt>
                <c:pt idx="333">
                  <c:v>2006.75</c:v>
                </c:pt>
                <c:pt idx="334">
                  <c:v>2006.833333333333</c:v>
                </c:pt>
                <c:pt idx="335">
                  <c:v>2006.916666666667</c:v>
                </c:pt>
                <c:pt idx="336">
                  <c:v>2007.0</c:v>
                </c:pt>
                <c:pt idx="337">
                  <c:v>2007.083333333333</c:v>
                </c:pt>
                <c:pt idx="338">
                  <c:v>2007.166666666667</c:v>
                </c:pt>
                <c:pt idx="339">
                  <c:v>2007.25</c:v>
                </c:pt>
                <c:pt idx="340">
                  <c:v>2007.333333333333</c:v>
                </c:pt>
                <c:pt idx="341">
                  <c:v>2007.416666666667</c:v>
                </c:pt>
                <c:pt idx="342">
                  <c:v>2007.5</c:v>
                </c:pt>
                <c:pt idx="343">
                  <c:v>2007.583333333333</c:v>
                </c:pt>
                <c:pt idx="344">
                  <c:v>2007.666666666667</c:v>
                </c:pt>
                <c:pt idx="345">
                  <c:v>2007.75</c:v>
                </c:pt>
                <c:pt idx="346">
                  <c:v>2007.833333333333</c:v>
                </c:pt>
                <c:pt idx="347">
                  <c:v>2007.916666666667</c:v>
                </c:pt>
                <c:pt idx="348">
                  <c:v>2008.0</c:v>
                </c:pt>
                <c:pt idx="349">
                  <c:v>2008.083333333333</c:v>
                </c:pt>
                <c:pt idx="350">
                  <c:v>2008.166666666667</c:v>
                </c:pt>
                <c:pt idx="351">
                  <c:v>2008.25</c:v>
                </c:pt>
                <c:pt idx="352">
                  <c:v>2008.333333333333</c:v>
                </c:pt>
                <c:pt idx="353">
                  <c:v>2008.416666666667</c:v>
                </c:pt>
                <c:pt idx="354">
                  <c:v>2008.5</c:v>
                </c:pt>
                <c:pt idx="355">
                  <c:v>2008.583333333333</c:v>
                </c:pt>
                <c:pt idx="356">
                  <c:v>2008.666666666667</c:v>
                </c:pt>
                <c:pt idx="357">
                  <c:v>2008.75</c:v>
                </c:pt>
                <c:pt idx="358">
                  <c:v>2008.833333333333</c:v>
                </c:pt>
                <c:pt idx="359">
                  <c:v>2008.916666666667</c:v>
                </c:pt>
                <c:pt idx="360">
                  <c:v>2009.0</c:v>
                </c:pt>
                <c:pt idx="361">
                  <c:v>2009.083333333333</c:v>
                </c:pt>
                <c:pt idx="362">
                  <c:v>2009.166666666667</c:v>
                </c:pt>
                <c:pt idx="363">
                  <c:v>2009.25</c:v>
                </c:pt>
                <c:pt idx="364">
                  <c:v>2009.333333333333</c:v>
                </c:pt>
                <c:pt idx="365">
                  <c:v>2009.416666666667</c:v>
                </c:pt>
                <c:pt idx="366">
                  <c:v>2009.5</c:v>
                </c:pt>
                <c:pt idx="367">
                  <c:v>2009.583333333333</c:v>
                </c:pt>
                <c:pt idx="368">
                  <c:v>2009.666666666667</c:v>
                </c:pt>
                <c:pt idx="369">
                  <c:v>2009.75</c:v>
                </c:pt>
                <c:pt idx="370">
                  <c:v>2009.833333333333</c:v>
                </c:pt>
                <c:pt idx="371">
                  <c:v>2009.916666666667</c:v>
                </c:pt>
                <c:pt idx="373">
                  <c:v>2010.083333333333</c:v>
                </c:pt>
                <c:pt idx="374">
                  <c:v>2010.166666666667</c:v>
                </c:pt>
                <c:pt idx="375">
                  <c:v>2010.25</c:v>
                </c:pt>
                <c:pt idx="376">
                  <c:v>2010.333333333333</c:v>
                </c:pt>
                <c:pt idx="377">
                  <c:v>2010.416666666667</c:v>
                </c:pt>
                <c:pt idx="378">
                  <c:v>2010.5</c:v>
                </c:pt>
                <c:pt idx="379">
                  <c:v>2010.583333333333</c:v>
                </c:pt>
                <c:pt idx="380">
                  <c:v>2010.666666666667</c:v>
                </c:pt>
                <c:pt idx="381">
                  <c:v>2010.75</c:v>
                </c:pt>
                <c:pt idx="382">
                  <c:v>2010.833333333333</c:v>
                </c:pt>
                <c:pt idx="383">
                  <c:v>2010.916666666667</c:v>
                </c:pt>
                <c:pt idx="384">
                  <c:v>2011.0</c:v>
                </c:pt>
                <c:pt idx="385">
                  <c:v>2011.083333333333</c:v>
                </c:pt>
                <c:pt idx="386">
                  <c:v>2011.166666666667</c:v>
                </c:pt>
                <c:pt idx="387">
                  <c:v>2011.25</c:v>
                </c:pt>
                <c:pt idx="388">
                  <c:v>2011.333333333333</c:v>
                </c:pt>
                <c:pt idx="389">
                  <c:v>2011.416666666667</c:v>
                </c:pt>
                <c:pt idx="390">
                  <c:v>2011.5</c:v>
                </c:pt>
                <c:pt idx="391">
                  <c:v>2011.583333333333</c:v>
                </c:pt>
                <c:pt idx="392">
                  <c:v>2011.666666666667</c:v>
                </c:pt>
                <c:pt idx="393">
                  <c:v>2011.75</c:v>
                </c:pt>
                <c:pt idx="394">
                  <c:v>2011.833333333333</c:v>
                </c:pt>
                <c:pt idx="395">
                  <c:v>2011.916666666667</c:v>
                </c:pt>
                <c:pt idx="396">
                  <c:v>2012.0</c:v>
                </c:pt>
                <c:pt idx="397">
                  <c:v>2012.083333333333</c:v>
                </c:pt>
                <c:pt idx="398">
                  <c:v>2012.166666666667</c:v>
                </c:pt>
                <c:pt idx="399">
                  <c:v>2012.25</c:v>
                </c:pt>
                <c:pt idx="400">
                  <c:v>2012.333333333333</c:v>
                </c:pt>
                <c:pt idx="401">
                  <c:v>2012.416666666667</c:v>
                </c:pt>
                <c:pt idx="402">
                  <c:v>2012.5</c:v>
                </c:pt>
                <c:pt idx="403">
                  <c:v>2012.583333333333</c:v>
                </c:pt>
                <c:pt idx="404">
                  <c:v>2012.666666666667</c:v>
                </c:pt>
                <c:pt idx="405">
                  <c:v>2012.75</c:v>
                </c:pt>
                <c:pt idx="406">
                  <c:v>2012.833333333333</c:v>
                </c:pt>
              </c:numCache>
            </c:numRef>
          </c:xVal>
          <c:yVal>
            <c:numRef>
              <c:f>Sheet1!$E$2:$E$417</c:f>
              <c:numCache>
                <c:formatCode>General</c:formatCode>
                <c:ptCount val="416"/>
                <c:pt idx="0">
                  <c:v>-0.28</c:v>
                </c:pt>
                <c:pt idx="1">
                  <c:v>-0.25</c:v>
                </c:pt>
                <c:pt idx="2">
                  <c:v>-0.26</c:v>
                </c:pt>
                <c:pt idx="3">
                  <c:v>-0.26</c:v>
                </c:pt>
                <c:pt idx="4">
                  <c:v>-0.28</c:v>
                </c:pt>
                <c:pt idx="5">
                  <c:v>-0.25</c:v>
                </c:pt>
                <c:pt idx="6">
                  <c:v>-0.2</c:v>
                </c:pt>
                <c:pt idx="7">
                  <c:v>-0.12</c:v>
                </c:pt>
                <c:pt idx="8">
                  <c:v>-0.24</c:v>
                </c:pt>
                <c:pt idx="9">
                  <c:v>-0.1</c:v>
                </c:pt>
                <c:pt idx="10">
                  <c:v>0.01</c:v>
                </c:pt>
                <c:pt idx="11">
                  <c:v>-0.11</c:v>
                </c:pt>
                <c:pt idx="12">
                  <c:v>0.02</c:v>
                </c:pt>
                <c:pt idx="13">
                  <c:v>-0.08</c:v>
                </c:pt>
                <c:pt idx="14">
                  <c:v>0.01</c:v>
                </c:pt>
                <c:pt idx="15">
                  <c:v>-0.1</c:v>
                </c:pt>
                <c:pt idx="16">
                  <c:v>0.04</c:v>
                </c:pt>
                <c:pt idx="17">
                  <c:v>0.08</c:v>
                </c:pt>
                <c:pt idx="18">
                  <c:v>0.04</c:v>
                </c:pt>
                <c:pt idx="19">
                  <c:v>0.0</c:v>
                </c:pt>
                <c:pt idx="20">
                  <c:v>0.05</c:v>
                </c:pt>
                <c:pt idx="21">
                  <c:v>0.07</c:v>
                </c:pt>
                <c:pt idx="22">
                  <c:v>-0.03</c:v>
                </c:pt>
                <c:pt idx="23">
                  <c:v>0.0</c:v>
                </c:pt>
                <c:pt idx="24">
                  <c:v>-0.16</c:v>
                </c:pt>
                <c:pt idx="25">
                  <c:v>0.02</c:v>
                </c:pt>
                <c:pt idx="26">
                  <c:v>0.06</c:v>
                </c:pt>
                <c:pt idx="27">
                  <c:v>0.02</c:v>
                </c:pt>
                <c:pt idx="28">
                  <c:v>-0.11</c:v>
                </c:pt>
                <c:pt idx="29">
                  <c:v>-0.04</c:v>
                </c:pt>
                <c:pt idx="30">
                  <c:v>-0.08</c:v>
                </c:pt>
                <c:pt idx="31">
                  <c:v>-0.03</c:v>
                </c:pt>
                <c:pt idx="32">
                  <c:v>-0.03</c:v>
                </c:pt>
                <c:pt idx="33">
                  <c:v>-0.1</c:v>
                </c:pt>
                <c:pt idx="34">
                  <c:v>-0.13</c:v>
                </c:pt>
                <c:pt idx="35">
                  <c:v>-0.13</c:v>
                </c:pt>
                <c:pt idx="36">
                  <c:v>0.04</c:v>
                </c:pt>
                <c:pt idx="37">
                  <c:v>-0.21</c:v>
                </c:pt>
                <c:pt idx="38">
                  <c:v>-0.21</c:v>
                </c:pt>
                <c:pt idx="39">
                  <c:v>-0.36</c:v>
                </c:pt>
                <c:pt idx="40">
                  <c:v>-0.25</c:v>
                </c:pt>
                <c:pt idx="41">
                  <c:v>-0.24</c:v>
                </c:pt>
                <c:pt idx="42">
                  <c:v>-0.16</c:v>
                </c:pt>
                <c:pt idx="43">
                  <c:v>-0.33</c:v>
                </c:pt>
                <c:pt idx="44">
                  <c:v>-0.27</c:v>
                </c:pt>
                <c:pt idx="45">
                  <c:v>-0.27</c:v>
                </c:pt>
                <c:pt idx="46">
                  <c:v>-0.35</c:v>
                </c:pt>
                <c:pt idx="47">
                  <c:v>-0.24</c:v>
                </c:pt>
                <c:pt idx="48">
                  <c:v>-0.1</c:v>
                </c:pt>
                <c:pt idx="49">
                  <c:v>0.02</c:v>
                </c:pt>
                <c:pt idx="50">
                  <c:v>-0.13</c:v>
                </c:pt>
                <c:pt idx="51">
                  <c:v>0.14</c:v>
                </c:pt>
                <c:pt idx="52">
                  <c:v>0.06</c:v>
                </c:pt>
                <c:pt idx="53">
                  <c:v>0.11</c:v>
                </c:pt>
                <c:pt idx="54">
                  <c:v>-0.14</c:v>
                </c:pt>
                <c:pt idx="55">
                  <c:v>0.05</c:v>
                </c:pt>
                <c:pt idx="56">
                  <c:v>-0.02</c:v>
                </c:pt>
                <c:pt idx="57">
                  <c:v>-0.05</c:v>
                </c:pt>
                <c:pt idx="58">
                  <c:v>-0.22</c:v>
                </c:pt>
                <c:pt idx="59">
                  <c:v>-0.16</c:v>
                </c:pt>
                <c:pt idx="60">
                  <c:v>-0.4</c:v>
                </c:pt>
                <c:pt idx="61">
                  <c:v>-0.42</c:v>
                </c:pt>
                <c:pt idx="62">
                  <c:v>-0.3</c:v>
                </c:pt>
                <c:pt idx="63">
                  <c:v>-0.24</c:v>
                </c:pt>
                <c:pt idx="64">
                  <c:v>-0.33</c:v>
                </c:pt>
                <c:pt idx="65">
                  <c:v>-0.12</c:v>
                </c:pt>
                <c:pt idx="66">
                  <c:v>-0.28</c:v>
                </c:pt>
                <c:pt idx="67">
                  <c:v>-0.33</c:v>
                </c:pt>
                <c:pt idx="68">
                  <c:v>-0.28</c:v>
                </c:pt>
                <c:pt idx="69">
                  <c:v>-0.61</c:v>
                </c:pt>
                <c:pt idx="70">
                  <c:v>-0.31</c:v>
                </c:pt>
                <c:pt idx="71">
                  <c:v>-0.53</c:v>
                </c:pt>
                <c:pt idx="72">
                  <c:v>-0.48</c:v>
                </c:pt>
                <c:pt idx="73">
                  <c:v>-0.26</c:v>
                </c:pt>
                <c:pt idx="74">
                  <c:v>-0.32</c:v>
                </c:pt>
                <c:pt idx="75">
                  <c:v>-0.24</c:v>
                </c:pt>
                <c:pt idx="76">
                  <c:v>-0.31</c:v>
                </c:pt>
                <c:pt idx="77">
                  <c:v>-0.33</c:v>
                </c:pt>
                <c:pt idx="78">
                  <c:v>-0.3</c:v>
                </c:pt>
                <c:pt idx="79">
                  <c:v>-0.45</c:v>
                </c:pt>
                <c:pt idx="80">
                  <c:v>-0.27</c:v>
                </c:pt>
                <c:pt idx="81">
                  <c:v>-0.32</c:v>
                </c:pt>
                <c:pt idx="82">
                  <c:v>-0.41</c:v>
                </c:pt>
                <c:pt idx="83">
                  <c:v>-0.26</c:v>
                </c:pt>
                <c:pt idx="84">
                  <c:v>-0.22</c:v>
                </c:pt>
                <c:pt idx="85">
                  <c:v>-0.14</c:v>
                </c:pt>
                <c:pt idx="86">
                  <c:v>-0.27</c:v>
                </c:pt>
                <c:pt idx="87">
                  <c:v>-0.27</c:v>
                </c:pt>
                <c:pt idx="88">
                  <c:v>-0.14</c:v>
                </c:pt>
                <c:pt idx="89">
                  <c:v>-0.12</c:v>
                </c:pt>
                <c:pt idx="90">
                  <c:v>-0.21</c:v>
                </c:pt>
                <c:pt idx="91">
                  <c:v>-0.26</c:v>
                </c:pt>
                <c:pt idx="92">
                  <c:v>-0.31</c:v>
                </c:pt>
                <c:pt idx="93">
                  <c:v>-0.39</c:v>
                </c:pt>
                <c:pt idx="94">
                  <c:v>-0.38</c:v>
                </c:pt>
                <c:pt idx="95">
                  <c:v>-0.23</c:v>
                </c:pt>
                <c:pt idx="96">
                  <c:v>-0.22</c:v>
                </c:pt>
                <c:pt idx="97">
                  <c:v>0.04</c:v>
                </c:pt>
                <c:pt idx="98">
                  <c:v>0.08</c:v>
                </c:pt>
                <c:pt idx="99">
                  <c:v>-0.19</c:v>
                </c:pt>
                <c:pt idx="100">
                  <c:v>0.0</c:v>
                </c:pt>
                <c:pt idx="101">
                  <c:v>-0.13</c:v>
                </c:pt>
                <c:pt idx="102">
                  <c:v>0.09</c:v>
                </c:pt>
                <c:pt idx="103">
                  <c:v>0.05</c:v>
                </c:pt>
                <c:pt idx="104">
                  <c:v>-0.04</c:v>
                </c:pt>
                <c:pt idx="105">
                  <c:v>-0.08</c:v>
                </c:pt>
                <c:pt idx="106">
                  <c:v>0.09</c:v>
                </c:pt>
                <c:pt idx="107">
                  <c:v>-0.02</c:v>
                </c:pt>
                <c:pt idx="108">
                  <c:v>0.27</c:v>
                </c:pt>
                <c:pt idx="109">
                  <c:v>0.16</c:v>
                </c:pt>
                <c:pt idx="110">
                  <c:v>-0.08</c:v>
                </c:pt>
                <c:pt idx="111">
                  <c:v>0.11</c:v>
                </c:pt>
                <c:pt idx="112">
                  <c:v>-0.05</c:v>
                </c:pt>
                <c:pt idx="113">
                  <c:v>0.01</c:v>
                </c:pt>
                <c:pt idx="114">
                  <c:v>0.04</c:v>
                </c:pt>
                <c:pt idx="115">
                  <c:v>0.12</c:v>
                </c:pt>
                <c:pt idx="116">
                  <c:v>0.08</c:v>
                </c:pt>
                <c:pt idx="117">
                  <c:v>0.16</c:v>
                </c:pt>
                <c:pt idx="118">
                  <c:v>0.0</c:v>
                </c:pt>
                <c:pt idx="119">
                  <c:v>-0.19</c:v>
                </c:pt>
                <c:pt idx="120">
                  <c:v>-0.22</c:v>
                </c:pt>
                <c:pt idx="121">
                  <c:v>-0.44</c:v>
                </c:pt>
                <c:pt idx="122">
                  <c:v>-0.29</c:v>
                </c:pt>
                <c:pt idx="123">
                  <c:v>-0.31</c:v>
                </c:pt>
                <c:pt idx="124">
                  <c:v>-0.22</c:v>
                </c:pt>
                <c:pt idx="125">
                  <c:v>-0.3</c:v>
                </c:pt>
                <c:pt idx="126">
                  <c:v>-0.27</c:v>
                </c:pt>
                <c:pt idx="127">
                  <c:v>-0.17</c:v>
                </c:pt>
                <c:pt idx="128">
                  <c:v>-0.14</c:v>
                </c:pt>
                <c:pt idx="129">
                  <c:v>-0.06</c:v>
                </c:pt>
                <c:pt idx="130">
                  <c:v>-0.08</c:v>
                </c:pt>
                <c:pt idx="131">
                  <c:v>-0.18</c:v>
                </c:pt>
                <c:pt idx="132">
                  <c:v>-0.02</c:v>
                </c:pt>
                <c:pt idx="133">
                  <c:v>-0.11</c:v>
                </c:pt>
                <c:pt idx="134">
                  <c:v>-0.24</c:v>
                </c:pt>
                <c:pt idx="135">
                  <c:v>-0.01</c:v>
                </c:pt>
                <c:pt idx="136">
                  <c:v>-0.1</c:v>
                </c:pt>
                <c:pt idx="137">
                  <c:v>0.02</c:v>
                </c:pt>
                <c:pt idx="138">
                  <c:v>0.04</c:v>
                </c:pt>
                <c:pt idx="139">
                  <c:v>-0.03</c:v>
                </c:pt>
                <c:pt idx="140">
                  <c:v>-0.05</c:v>
                </c:pt>
                <c:pt idx="141">
                  <c:v>-0.12</c:v>
                </c:pt>
                <c:pt idx="142">
                  <c:v>0.01</c:v>
                </c:pt>
                <c:pt idx="143">
                  <c:v>0.2</c:v>
                </c:pt>
                <c:pt idx="144">
                  <c:v>0.13</c:v>
                </c:pt>
                <c:pt idx="145">
                  <c:v>0.02</c:v>
                </c:pt>
                <c:pt idx="146">
                  <c:v>0.06</c:v>
                </c:pt>
                <c:pt idx="147">
                  <c:v>0.17</c:v>
                </c:pt>
                <c:pt idx="148">
                  <c:v>0.02</c:v>
                </c:pt>
                <c:pt idx="149">
                  <c:v>0.08</c:v>
                </c:pt>
                <c:pt idx="150">
                  <c:v>0.28</c:v>
                </c:pt>
                <c:pt idx="151">
                  <c:v>0.12</c:v>
                </c:pt>
                <c:pt idx="152">
                  <c:v>0.14</c:v>
                </c:pt>
                <c:pt idx="153">
                  <c:v>-0.05</c:v>
                </c:pt>
                <c:pt idx="154">
                  <c:v>-0.16</c:v>
                </c:pt>
                <c:pt idx="155">
                  <c:v>-0.21</c:v>
                </c:pt>
                <c:pt idx="156">
                  <c:v>-0.21</c:v>
                </c:pt>
                <c:pt idx="157">
                  <c:v>-0.14</c:v>
                </c:pt>
                <c:pt idx="158">
                  <c:v>-0.23</c:v>
                </c:pt>
                <c:pt idx="159">
                  <c:v>-0.12</c:v>
                </c:pt>
                <c:pt idx="160">
                  <c:v>-0.29</c:v>
                </c:pt>
                <c:pt idx="161">
                  <c:v>-0.27</c:v>
                </c:pt>
                <c:pt idx="162">
                  <c:v>-0.25</c:v>
                </c:pt>
                <c:pt idx="163">
                  <c:v>-0.4</c:v>
                </c:pt>
                <c:pt idx="164">
                  <c:v>-0.47</c:v>
                </c:pt>
                <c:pt idx="165">
                  <c:v>-0.47</c:v>
                </c:pt>
                <c:pt idx="166">
                  <c:v>-0.25</c:v>
                </c:pt>
                <c:pt idx="167">
                  <c:v>-0.26</c:v>
                </c:pt>
                <c:pt idx="168">
                  <c:v>-0.31</c:v>
                </c:pt>
                <c:pt idx="169">
                  <c:v>-0.34</c:v>
                </c:pt>
                <c:pt idx="170">
                  <c:v>-0.3</c:v>
                </c:pt>
                <c:pt idx="171">
                  <c:v>-0.46</c:v>
                </c:pt>
                <c:pt idx="172">
                  <c:v>-0.33</c:v>
                </c:pt>
                <c:pt idx="173">
                  <c:v>-0.26</c:v>
                </c:pt>
                <c:pt idx="174">
                  <c:v>-0.12</c:v>
                </c:pt>
                <c:pt idx="175">
                  <c:v>-0.11</c:v>
                </c:pt>
                <c:pt idx="176">
                  <c:v>-0.25</c:v>
                </c:pt>
                <c:pt idx="177">
                  <c:v>-0.41</c:v>
                </c:pt>
                <c:pt idx="178">
                  <c:v>-0.19</c:v>
                </c:pt>
                <c:pt idx="179">
                  <c:v>-0.17</c:v>
                </c:pt>
                <c:pt idx="180">
                  <c:v>-0.01</c:v>
                </c:pt>
                <c:pt idx="181">
                  <c:v>-0.1</c:v>
                </c:pt>
                <c:pt idx="182">
                  <c:v>-0.24</c:v>
                </c:pt>
                <c:pt idx="183">
                  <c:v>-0.24</c:v>
                </c:pt>
                <c:pt idx="184">
                  <c:v>-0.16</c:v>
                </c:pt>
                <c:pt idx="185">
                  <c:v>-0.14</c:v>
                </c:pt>
                <c:pt idx="186">
                  <c:v>0.0</c:v>
                </c:pt>
                <c:pt idx="187">
                  <c:v>-0.03</c:v>
                </c:pt>
                <c:pt idx="188">
                  <c:v>-0.14</c:v>
                </c:pt>
                <c:pt idx="189">
                  <c:v>-0.07</c:v>
                </c:pt>
                <c:pt idx="190">
                  <c:v>-0.25</c:v>
                </c:pt>
                <c:pt idx="191">
                  <c:v>0.03</c:v>
                </c:pt>
                <c:pt idx="192">
                  <c:v>0.03</c:v>
                </c:pt>
                <c:pt idx="193">
                  <c:v>0.02</c:v>
                </c:pt>
                <c:pt idx="194">
                  <c:v>-0.02</c:v>
                </c:pt>
                <c:pt idx="195">
                  <c:v>-0.13</c:v>
                </c:pt>
                <c:pt idx="196">
                  <c:v>0.1</c:v>
                </c:pt>
                <c:pt idx="197">
                  <c:v>-0.02</c:v>
                </c:pt>
                <c:pt idx="198">
                  <c:v>0.07</c:v>
                </c:pt>
                <c:pt idx="199">
                  <c:v>0.03</c:v>
                </c:pt>
                <c:pt idx="200">
                  <c:v>0.2</c:v>
                </c:pt>
                <c:pt idx="201">
                  <c:v>0.11</c:v>
                </c:pt>
                <c:pt idx="202">
                  <c:v>-0.02</c:v>
                </c:pt>
                <c:pt idx="203">
                  <c:v>0.04</c:v>
                </c:pt>
                <c:pt idx="204">
                  <c:v>-0.21</c:v>
                </c:pt>
                <c:pt idx="205">
                  <c:v>-0.19</c:v>
                </c:pt>
                <c:pt idx="206">
                  <c:v>0.0</c:v>
                </c:pt>
                <c:pt idx="207">
                  <c:v>-0.03</c:v>
                </c:pt>
                <c:pt idx="208">
                  <c:v>-0.16</c:v>
                </c:pt>
                <c:pt idx="209">
                  <c:v>-0.19</c:v>
                </c:pt>
                <c:pt idx="210">
                  <c:v>-0.18</c:v>
                </c:pt>
                <c:pt idx="211">
                  <c:v>-0.09</c:v>
                </c:pt>
                <c:pt idx="212">
                  <c:v>0.04</c:v>
                </c:pt>
                <c:pt idx="213">
                  <c:v>0.02</c:v>
                </c:pt>
                <c:pt idx="214">
                  <c:v>-0.04</c:v>
                </c:pt>
                <c:pt idx="215">
                  <c:v>0.01</c:v>
                </c:pt>
                <c:pt idx="216">
                  <c:v>-0.08</c:v>
                </c:pt>
                <c:pt idx="217">
                  <c:v>-0.18</c:v>
                </c:pt>
                <c:pt idx="218">
                  <c:v>-0.1</c:v>
                </c:pt>
                <c:pt idx="219">
                  <c:v>-0.14</c:v>
                </c:pt>
                <c:pt idx="220">
                  <c:v>-0.32</c:v>
                </c:pt>
                <c:pt idx="221">
                  <c:v>-0.14</c:v>
                </c:pt>
                <c:pt idx="222">
                  <c:v>-0.06</c:v>
                </c:pt>
                <c:pt idx="223">
                  <c:v>0.01</c:v>
                </c:pt>
                <c:pt idx="224">
                  <c:v>0.02</c:v>
                </c:pt>
                <c:pt idx="225">
                  <c:v>-0.03</c:v>
                </c:pt>
                <c:pt idx="226">
                  <c:v>0.01</c:v>
                </c:pt>
                <c:pt idx="227">
                  <c:v>0.09</c:v>
                </c:pt>
                <c:pt idx="228">
                  <c:v>0.22</c:v>
                </c:pt>
                <c:pt idx="229">
                  <c:v>0.47</c:v>
                </c:pt>
                <c:pt idx="230">
                  <c:v>0.65</c:v>
                </c:pt>
                <c:pt idx="231">
                  <c:v>0.42</c:v>
                </c:pt>
                <c:pt idx="232">
                  <c:v>0.66</c:v>
                </c:pt>
                <c:pt idx="233">
                  <c:v>0.56</c:v>
                </c:pt>
                <c:pt idx="234">
                  <c:v>0.51</c:v>
                </c:pt>
                <c:pt idx="235">
                  <c:v>0.44</c:v>
                </c:pt>
                <c:pt idx="236">
                  <c:v>0.44</c:v>
                </c:pt>
                <c:pt idx="237">
                  <c:v>0.33</c:v>
                </c:pt>
                <c:pt idx="238">
                  <c:v>0.29</c:v>
                </c:pt>
                <c:pt idx="239">
                  <c:v>0.08</c:v>
                </c:pt>
                <c:pt idx="240">
                  <c:v>0.19</c:v>
                </c:pt>
                <c:pt idx="241">
                  <c:v>0.02</c:v>
                </c:pt>
                <c:pt idx="242">
                  <c:v>0.13</c:v>
                </c:pt>
                <c:pt idx="243">
                  <c:v>-0.11</c:v>
                </c:pt>
                <c:pt idx="244">
                  <c:v>-0.03</c:v>
                </c:pt>
                <c:pt idx="245">
                  <c:v>-0.06</c:v>
                </c:pt>
                <c:pt idx="246">
                  <c:v>-0.18</c:v>
                </c:pt>
                <c:pt idx="247">
                  <c:v>-0.07</c:v>
                </c:pt>
                <c:pt idx="248">
                  <c:v>-0.13</c:v>
                </c:pt>
                <c:pt idx="249">
                  <c:v>0.01</c:v>
                </c:pt>
                <c:pt idx="250">
                  <c:v>-0.05</c:v>
                </c:pt>
                <c:pt idx="251">
                  <c:v>-0.09</c:v>
                </c:pt>
                <c:pt idx="252">
                  <c:v>-0.09</c:v>
                </c:pt>
                <c:pt idx="253">
                  <c:v>-0.34</c:v>
                </c:pt>
                <c:pt idx="254">
                  <c:v>-0.09</c:v>
                </c:pt>
                <c:pt idx="255">
                  <c:v>-0.07</c:v>
                </c:pt>
                <c:pt idx="256">
                  <c:v>0.03</c:v>
                </c:pt>
                <c:pt idx="257">
                  <c:v>0.05</c:v>
                </c:pt>
                <c:pt idx="258">
                  <c:v>0.0</c:v>
                </c:pt>
                <c:pt idx="259">
                  <c:v>-0.09</c:v>
                </c:pt>
                <c:pt idx="260">
                  <c:v>-0.12</c:v>
                </c:pt>
                <c:pt idx="261">
                  <c:v>0.0</c:v>
                </c:pt>
                <c:pt idx="262">
                  <c:v>-0.02</c:v>
                </c:pt>
                <c:pt idx="263">
                  <c:v>-0.01</c:v>
                </c:pt>
                <c:pt idx="264">
                  <c:v>-0.05</c:v>
                </c:pt>
                <c:pt idx="265">
                  <c:v>-0.05</c:v>
                </c:pt>
                <c:pt idx="266">
                  <c:v>0.05</c:v>
                </c:pt>
                <c:pt idx="267">
                  <c:v>0.03</c:v>
                </c:pt>
                <c:pt idx="268">
                  <c:v>0.17</c:v>
                </c:pt>
                <c:pt idx="269">
                  <c:v>0.19</c:v>
                </c:pt>
                <c:pt idx="270">
                  <c:v>-0.01</c:v>
                </c:pt>
                <c:pt idx="271">
                  <c:v>0.06</c:v>
                </c:pt>
                <c:pt idx="272">
                  <c:v>0.24</c:v>
                </c:pt>
                <c:pt idx="273">
                  <c:v>0.09</c:v>
                </c:pt>
                <c:pt idx="274">
                  <c:v>0.18</c:v>
                </c:pt>
                <c:pt idx="275">
                  <c:v>0.17</c:v>
                </c:pt>
                <c:pt idx="276">
                  <c:v>0.17</c:v>
                </c:pt>
                <c:pt idx="277">
                  <c:v>0.2</c:v>
                </c:pt>
                <c:pt idx="278">
                  <c:v>0.18</c:v>
                </c:pt>
                <c:pt idx="279">
                  <c:v>0.24</c:v>
                </c:pt>
                <c:pt idx="280">
                  <c:v>0.23</c:v>
                </c:pt>
                <c:pt idx="281">
                  <c:v>0.31</c:v>
                </c:pt>
                <c:pt idx="282">
                  <c:v>0.31</c:v>
                </c:pt>
                <c:pt idx="283">
                  <c:v>0.22</c:v>
                </c:pt>
                <c:pt idx="284">
                  <c:v>0.17</c:v>
                </c:pt>
                <c:pt idx="285">
                  <c:v>0.25</c:v>
                </c:pt>
                <c:pt idx="286">
                  <c:v>0.13</c:v>
                </c:pt>
                <c:pt idx="287">
                  <c:v>0.25</c:v>
                </c:pt>
                <c:pt idx="288">
                  <c:v>0.15</c:v>
                </c:pt>
                <c:pt idx="289">
                  <c:v>0.29</c:v>
                </c:pt>
                <c:pt idx="290">
                  <c:v>0.17</c:v>
                </c:pt>
                <c:pt idx="291">
                  <c:v>0.09</c:v>
                </c:pt>
                <c:pt idx="292">
                  <c:v>0.15</c:v>
                </c:pt>
                <c:pt idx="293">
                  <c:v>0.22</c:v>
                </c:pt>
                <c:pt idx="294">
                  <c:v>0.03</c:v>
                </c:pt>
                <c:pt idx="295">
                  <c:v>0.11</c:v>
                </c:pt>
                <c:pt idx="296">
                  <c:v>0.11</c:v>
                </c:pt>
                <c:pt idx="297">
                  <c:v>0.19</c:v>
                </c:pt>
                <c:pt idx="298">
                  <c:v>0.3</c:v>
                </c:pt>
                <c:pt idx="299">
                  <c:v>0.22</c:v>
                </c:pt>
                <c:pt idx="300">
                  <c:v>0.37</c:v>
                </c:pt>
                <c:pt idx="301">
                  <c:v>0.19</c:v>
                </c:pt>
                <c:pt idx="302">
                  <c:v>0.21</c:v>
                </c:pt>
                <c:pt idx="303">
                  <c:v>0.32</c:v>
                </c:pt>
                <c:pt idx="304">
                  <c:v>0.15</c:v>
                </c:pt>
                <c:pt idx="305">
                  <c:v>0.05</c:v>
                </c:pt>
                <c:pt idx="306">
                  <c:v>0.02</c:v>
                </c:pt>
                <c:pt idx="307">
                  <c:v>-0.19</c:v>
                </c:pt>
                <c:pt idx="308">
                  <c:v>-0.06</c:v>
                </c:pt>
                <c:pt idx="309">
                  <c:v>0.12</c:v>
                </c:pt>
                <c:pt idx="310">
                  <c:v>0.25</c:v>
                </c:pt>
                <c:pt idx="311">
                  <c:v>0.16</c:v>
                </c:pt>
                <c:pt idx="312">
                  <c:v>0.1</c:v>
                </c:pt>
                <c:pt idx="313">
                  <c:v>0.31</c:v>
                </c:pt>
                <c:pt idx="314">
                  <c:v>0.19</c:v>
                </c:pt>
                <c:pt idx="315">
                  <c:v>0.22</c:v>
                </c:pt>
                <c:pt idx="316">
                  <c:v>0.36</c:v>
                </c:pt>
                <c:pt idx="317">
                  <c:v>0.21</c:v>
                </c:pt>
                <c:pt idx="318">
                  <c:v>0.23</c:v>
                </c:pt>
                <c:pt idx="319">
                  <c:v>0.28</c:v>
                </c:pt>
                <c:pt idx="320">
                  <c:v>0.14</c:v>
                </c:pt>
                <c:pt idx="321">
                  <c:v>0.33</c:v>
                </c:pt>
                <c:pt idx="322">
                  <c:v>0.36</c:v>
                </c:pt>
                <c:pt idx="323">
                  <c:v>0.32</c:v>
                </c:pt>
                <c:pt idx="324">
                  <c:v>0.19</c:v>
                </c:pt>
                <c:pt idx="325">
                  <c:v>0.2</c:v>
                </c:pt>
                <c:pt idx="326">
                  <c:v>0.24</c:v>
                </c:pt>
                <c:pt idx="327">
                  <c:v>0.2</c:v>
                </c:pt>
                <c:pt idx="328">
                  <c:v>0.14</c:v>
                </c:pt>
                <c:pt idx="329">
                  <c:v>-0.02</c:v>
                </c:pt>
                <c:pt idx="330">
                  <c:v>0.14</c:v>
                </c:pt>
                <c:pt idx="331">
                  <c:v>0.15</c:v>
                </c:pt>
                <c:pt idx="332">
                  <c:v>0.2</c:v>
                </c:pt>
                <c:pt idx="333">
                  <c:v>0.25</c:v>
                </c:pt>
                <c:pt idx="334">
                  <c:v>0.32</c:v>
                </c:pt>
                <c:pt idx="335">
                  <c:v>0.2</c:v>
                </c:pt>
                <c:pt idx="336">
                  <c:v>0.22</c:v>
                </c:pt>
                <c:pt idx="337">
                  <c:v>0.42</c:v>
                </c:pt>
                <c:pt idx="338">
                  <c:v>0.26</c:v>
                </c:pt>
                <c:pt idx="339">
                  <c:v>0.29</c:v>
                </c:pt>
                <c:pt idx="340">
                  <c:v>0.2</c:v>
                </c:pt>
                <c:pt idx="341">
                  <c:v>0.21</c:v>
                </c:pt>
                <c:pt idx="342">
                  <c:v>0.2</c:v>
                </c:pt>
                <c:pt idx="343">
                  <c:v>0.21</c:v>
                </c:pt>
                <c:pt idx="344">
                  <c:v>0.21</c:v>
                </c:pt>
                <c:pt idx="345">
                  <c:v>0.17</c:v>
                </c:pt>
                <c:pt idx="346">
                  <c:v>0.19</c:v>
                </c:pt>
                <c:pt idx="347">
                  <c:v>0.1</c:v>
                </c:pt>
                <c:pt idx="348">
                  <c:v>0.0</c:v>
                </c:pt>
                <c:pt idx="349">
                  <c:v>-0.24</c:v>
                </c:pt>
                <c:pt idx="350">
                  <c:v>-0.2</c:v>
                </c:pt>
                <c:pt idx="351">
                  <c:v>-0.03</c:v>
                </c:pt>
                <c:pt idx="352">
                  <c:v>0.01</c:v>
                </c:pt>
                <c:pt idx="353">
                  <c:v>-0.17</c:v>
                </c:pt>
                <c:pt idx="354">
                  <c:v>-0.1</c:v>
                </c:pt>
                <c:pt idx="355">
                  <c:v>0.01</c:v>
                </c:pt>
                <c:pt idx="356">
                  <c:v>-0.02</c:v>
                </c:pt>
                <c:pt idx="357">
                  <c:v>0.17</c:v>
                </c:pt>
                <c:pt idx="358">
                  <c:v>0.16</c:v>
                </c:pt>
                <c:pt idx="359">
                  <c:v>0.19</c:v>
                </c:pt>
                <c:pt idx="360">
                  <c:v>0.13</c:v>
                </c:pt>
                <c:pt idx="361">
                  <c:v>0.18</c:v>
                </c:pt>
                <c:pt idx="362">
                  <c:v>0.2</c:v>
                </c:pt>
                <c:pt idx="363">
                  <c:v>0.13</c:v>
                </c:pt>
                <c:pt idx="364">
                  <c:v>0.09</c:v>
                </c:pt>
                <c:pt idx="365">
                  <c:v>0.08</c:v>
                </c:pt>
                <c:pt idx="366">
                  <c:v>0.02</c:v>
                </c:pt>
                <c:pt idx="367">
                  <c:v>0.37</c:v>
                </c:pt>
                <c:pt idx="368">
                  <c:v>0.21</c:v>
                </c:pt>
                <c:pt idx="369">
                  <c:v>0.41</c:v>
                </c:pt>
                <c:pt idx="370">
                  <c:v>0.28</c:v>
                </c:pt>
                <c:pt idx="371">
                  <c:v>0.41</c:v>
                </c:pt>
                <c:pt idx="372">
                  <c:v>0.25</c:v>
                </c:pt>
                <c:pt idx="373">
                  <c:v>0.59</c:v>
                </c:pt>
                <c:pt idx="374">
                  <c:v>0.55</c:v>
                </c:pt>
                <c:pt idx="375">
                  <c:v>0.58</c:v>
                </c:pt>
                <c:pt idx="376">
                  <c:v>0.41</c:v>
                </c:pt>
                <c:pt idx="377">
                  <c:v>0.45</c:v>
                </c:pt>
                <c:pt idx="378">
                  <c:v>0.38</c:v>
                </c:pt>
                <c:pt idx="379">
                  <c:v>0.34</c:v>
                </c:pt>
                <c:pt idx="380">
                  <c:v>0.37</c:v>
                </c:pt>
                <c:pt idx="381">
                  <c:v>0.43</c:v>
                </c:pt>
                <c:pt idx="382">
                  <c:v>0.28</c:v>
                </c:pt>
                <c:pt idx="383">
                  <c:v>0.21</c:v>
                </c:pt>
                <c:pt idx="384">
                  <c:v>0.14</c:v>
                </c:pt>
                <c:pt idx="385">
                  <c:v>0.03</c:v>
                </c:pt>
                <c:pt idx="386">
                  <c:v>0.0</c:v>
                </c:pt>
                <c:pt idx="387">
                  <c:v>-0.07</c:v>
                </c:pt>
                <c:pt idx="388">
                  <c:v>0.08</c:v>
                </c:pt>
                <c:pt idx="389">
                  <c:v>0.1</c:v>
                </c:pt>
                <c:pt idx="390">
                  <c:v>0.26</c:v>
                </c:pt>
                <c:pt idx="391">
                  <c:v>0.35</c:v>
                </c:pt>
                <c:pt idx="392">
                  <c:v>0.3</c:v>
                </c:pt>
                <c:pt idx="393">
                  <c:v>0.29</c:v>
                </c:pt>
                <c:pt idx="394">
                  <c:v>0.08</c:v>
                </c:pt>
                <c:pt idx="395">
                  <c:v>0.09</c:v>
                </c:pt>
                <c:pt idx="396">
                  <c:v>0.07</c:v>
                </c:pt>
                <c:pt idx="397">
                  <c:v>-0.13</c:v>
                </c:pt>
                <c:pt idx="398">
                  <c:v>-0.13</c:v>
                </c:pt>
                <c:pt idx="399">
                  <c:v>0.05</c:v>
                </c:pt>
                <c:pt idx="400">
                  <c:v>0.23</c:v>
                </c:pt>
                <c:pt idx="401">
                  <c:v>0.18</c:v>
                </c:pt>
                <c:pt idx="402">
                  <c:v>0.24</c:v>
                </c:pt>
                <c:pt idx="403">
                  <c:v>0.13</c:v>
                </c:pt>
                <c:pt idx="404">
                  <c:v>0.2</c:v>
                </c:pt>
                <c:pt idx="405">
                  <c:v>0.34</c:v>
                </c:pt>
                <c:pt idx="406">
                  <c:v>0.34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1284584"/>
        <c:axId val="2138721768"/>
      </c:scatterChart>
      <c:valAx>
        <c:axId val="2091284584"/>
        <c:scaling>
          <c:orientation val="minMax"/>
          <c:max val="2013.0"/>
          <c:min val="1975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Year</a:t>
                </a:r>
              </a:p>
            </c:rich>
          </c:tx>
          <c:layout>
            <c:manualLayout>
              <c:xMode val="edge"/>
              <c:yMode val="edge"/>
              <c:x val="0.459099899242453"/>
              <c:y val="0.88359914569502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138721768"/>
        <c:crossesAt val="-0.8"/>
        <c:crossBetween val="midCat"/>
      </c:valAx>
      <c:valAx>
        <c:axId val="2138721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Temperature Anomaly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091284584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Lower </a:t>
            </a:r>
            <a:r>
              <a:rPr lang="en-US" dirty="0" smtClean="0"/>
              <a:t>Atmos. </a:t>
            </a:r>
            <a:r>
              <a:rPr lang="en-US" dirty="0"/>
              <a:t>- Global </a:t>
            </a:r>
            <a:r>
              <a:rPr lang="en-US" dirty="0" smtClean="0"/>
              <a:t>Temp.</a:t>
            </a:r>
            <a:endParaRPr lang="en-US" dirty="0"/>
          </a:p>
        </c:rich>
      </c:tx>
      <c:layout>
        <c:manualLayout>
          <c:xMode val="edge"/>
          <c:yMode val="edge"/>
          <c:x val="0.153691041693782"/>
          <c:y val="0.02287581699346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2808402156673"/>
          <c:y val="0.120954907161804"/>
          <c:w val="0.71881829600251"/>
          <c:h val="0.64695821110596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Globe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Sheet1!$A$2:$A$417</c:f>
              <c:numCache>
                <c:formatCode>0.00</c:formatCode>
                <c:ptCount val="416"/>
                <c:pt idx="0">
                  <c:v>1979.0</c:v>
                </c:pt>
                <c:pt idx="1">
                  <c:v>1979.083333333333</c:v>
                </c:pt>
                <c:pt idx="2">
                  <c:v>1979.166666666667</c:v>
                </c:pt>
                <c:pt idx="3">
                  <c:v>1979.25</c:v>
                </c:pt>
                <c:pt idx="4">
                  <c:v>1979.333333333333</c:v>
                </c:pt>
                <c:pt idx="5">
                  <c:v>1979.416666666667</c:v>
                </c:pt>
                <c:pt idx="6">
                  <c:v>1979.5</c:v>
                </c:pt>
                <c:pt idx="7">
                  <c:v>1979.583333333333</c:v>
                </c:pt>
                <c:pt idx="8">
                  <c:v>1979.666666666667</c:v>
                </c:pt>
                <c:pt idx="9">
                  <c:v>1979.75</c:v>
                </c:pt>
                <c:pt idx="10">
                  <c:v>1979.833333333333</c:v>
                </c:pt>
                <c:pt idx="11">
                  <c:v>1979.916666666667</c:v>
                </c:pt>
                <c:pt idx="12">
                  <c:v>1980.0</c:v>
                </c:pt>
                <c:pt idx="13">
                  <c:v>1980.083333333333</c:v>
                </c:pt>
                <c:pt idx="14">
                  <c:v>1980.166666666667</c:v>
                </c:pt>
                <c:pt idx="15">
                  <c:v>1980.25</c:v>
                </c:pt>
                <c:pt idx="16">
                  <c:v>1980.333333333333</c:v>
                </c:pt>
                <c:pt idx="17">
                  <c:v>1980.416666666667</c:v>
                </c:pt>
                <c:pt idx="18">
                  <c:v>1980.5</c:v>
                </c:pt>
                <c:pt idx="19">
                  <c:v>1980.583333333333</c:v>
                </c:pt>
                <c:pt idx="20">
                  <c:v>1980.666666666667</c:v>
                </c:pt>
                <c:pt idx="21">
                  <c:v>1980.75</c:v>
                </c:pt>
                <c:pt idx="22">
                  <c:v>1980.833333333333</c:v>
                </c:pt>
                <c:pt idx="23">
                  <c:v>1980.916666666667</c:v>
                </c:pt>
                <c:pt idx="24">
                  <c:v>1981.0</c:v>
                </c:pt>
                <c:pt idx="25">
                  <c:v>1981.083333333333</c:v>
                </c:pt>
                <c:pt idx="26">
                  <c:v>1981.166666666667</c:v>
                </c:pt>
                <c:pt idx="27">
                  <c:v>1981.25</c:v>
                </c:pt>
                <c:pt idx="28">
                  <c:v>1981.333333333333</c:v>
                </c:pt>
                <c:pt idx="29">
                  <c:v>1981.416666666667</c:v>
                </c:pt>
                <c:pt idx="30">
                  <c:v>1981.5</c:v>
                </c:pt>
                <c:pt idx="31">
                  <c:v>1981.583333333333</c:v>
                </c:pt>
                <c:pt idx="32">
                  <c:v>1981.666666666667</c:v>
                </c:pt>
                <c:pt idx="33">
                  <c:v>1981.75</c:v>
                </c:pt>
                <c:pt idx="34">
                  <c:v>1981.833333333333</c:v>
                </c:pt>
                <c:pt idx="35">
                  <c:v>1981.916666666667</c:v>
                </c:pt>
                <c:pt idx="36">
                  <c:v>1982.0</c:v>
                </c:pt>
                <c:pt idx="37">
                  <c:v>1982.083333333333</c:v>
                </c:pt>
                <c:pt idx="38">
                  <c:v>1982.166666666667</c:v>
                </c:pt>
                <c:pt idx="39">
                  <c:v>1982.25</c:v>
                </c:pt>
                <c:pt idx="40">
                  <c:v>1982.333333333333</c:v>
                </c:pt>
                <c:pt idx="41">
                  <c:v>1982.416666666667</c:v>
                </c:pt>
                <c:pt idx="42">
                  <c:v>1982.5</c:v>
                </c:pt>
                <c:pt idx="43">
                  <c:v>1982.583333333333</c:v>
                </c:pt>
                <c:pt idx="44">
                  <c:v>1982.666666666667</c:v>
                </c:pt>
                <c:pt idx="45">
                  <c:v>1982.75</c:v>
                </c:pt>
                <c:pt idx="46">
                  <c:v>1982.833333333333</c:v>
                </c:pt>
                <c:pt idx="47">
                  <c:v>1982.916666666667</c:v>
                </c:pt>
                <c:pt idx="48">
                  <c:v>1983.0</c:v>
                </c:pt>
                <c:pt idx="49">
                  <c:v>1983.083333333333</c:v>
                </c:pt>
                <c:pt idx="50">
                  <c:v>1983.166666666667</c:v>
                </c:pt>
                <c:pt idx="51">
                  <c:v>1983.25</c:v>
                </c:pt>
                <c:pt idx="52">
                  <c:v>1983.333333333333</c:v>
                </c:pt>
                <c:pt idx="53">
                  <c:v>1983.416666666667</c:v>
                </c:pt>
                <c:pt idx="54">
                  <c:v>1983.5</c:v>
                </c:pt>
                <c:pt idx="55">
                  <c:v>1983.583333333333</c:v>
                </c:pt>
                <c:pt idx="56">
                  <c:v>1983.666666666667</c:v>
                </c:pt>
                <c:pt idx="57">
                  <c:v>1983.75</c:v>
                </c:pt>
                <c:pt idx="58">
                  <c:v>1983.833333333333</c:v>
                </c:pt>
                <c:pt idx="59">
                  <c:v>1983.916666666667</c:v>
                </c:pt>
                <c:pt idx="60">
                  <c:v>1984.0</c:v>
                </c:pt>
                <c:pt idx="61">
                  <c:v>1984.083333333333</c:v>
                </c:pt>
                <c:pt idx="62">
                  <c:v>1984.166666666667</c:v>
                </c:pt>
                <c:pt idx="63">
                  <c:v>1984.25</c:v>
                </c:pt>
                <c:pt idx="64">
                  <c:v>1984.333333333333</c:v>
                </c:pt>
                <c:pt idx="65">
                  <c:v>1984.416666666667</c:v>
                </c:pt>
                <c:pt idx="66">
                  <c:v>1984.5</c:v>
                </c:pt>
                <c:pt idx="67">
                  <c:v>1984.583333333333</c:v>
                </c:pt>
                <c:pt idx="68">
                  <c:v>1984.666666666667</c:v>
                </c:pt>
                <c:pt idx="69">
                  <c:v>1984.75</c:v>
                </c:pt>
                <c:pt idx="70">
                  <c:v>1984.833333333333</c:v>
                </c:pt>
                <c:pt idx="71">
                  <c:v>1984.916666666667</c:v>
                </c:pt>
                <c:pt idx="72">
                  <c:v>1985.0</c:v>
                </c:pt>
                <c:pt idx="73">
                  <c:v>1985.083333333333</c:v>
                </c:pt>
                <c:pt idx="74">
                  <c:v>1985.166666666667</c:v>
                </c:pt>
                <c:pt idx="75">
                  <c:v>1985.25</c:v>
                </c:pt>
                <c:pt idx="76">
                  <c:v>1985.333333333333</c:v>
                </c:pt>
                <c:pt idx="77">
                  <c:v>1985.416666666667</c:v>
                </c:pt>
                <c:pt idx="78">
                  <c:v>1985.5</c:v>
                </c:pt>
                <c:pt idx="79">
                  <c:v>1985.583333333333</c:v>
                </c:pt>
                <c:pt idx="80">
                  <c:v>1985.666666666667</c:v>
                </c:pt>
                <c:pt idx="81">
                  <c:v>1985.75</c:v>
                </c:pt>
                <c:pt idx="82">
                  <c:v>1985.833333333333</c:v>
                </c:pt>
                <c:pt idx="83">
                  <c:v>1985.916666666667</c:v>
                </c:pt>
                <c:pt idx="84">
                  <c:v>1986.0</c:v>
                </c:pt>
                <c:pt idx="85">
                  <c:v>1986.083333333333</c:v>
                </c:pt>
                <c:pt idx="86">
                  <c:v>1986.166666666667</c:v>
                </c:pt>
                <c:pt idx="87">
                  <c:v>1986.25</c:v>
                </c:pt>
                <c:pt idx="88">
                  <c:v>1986.333333333333</c:v>
                </c:pt>
                <c:pt idx="89">
                  <c:v>1986.416666666667</c:v>
                </c:pt>
                <c:pt idx="90">
                  <c:v>1986.5</c:v>
                </c:pt>
                <c:pt idx="91">
                  <c:v>1986.583333333333</c:v>
                </c:pt>
                <c:pt idx="92">
                  <c:v>1986.666666666667</c:v>
                </c:pt>
                <c:pt idx="93">
                  <c:v>1986.75</c:v>
                </c:pt>
                <c:pt idx="94">
                  <c:v>1986.833333333333</c:v>
                </c:pt>
                <c:pt idx="95">
                  <c:v>1986.916666666667</c:v>
                </c:pt>
                <c:pt idx="96">
                  <c:v>1987.0</c:v>
                </c:pt>
                <c:pt idx="97">
                  <c:v>1987.083333333333</c:v>
                </c:pt>
                <c:pt idx="98">
                  <c:v>1987.166666666667</c:v>
                </c:pt>
                <c:pt idx="99">
                  <c:v>1987.25</c:v>
                </c:pt>
                <c:pt idx="100">
                  <c:v>1987.333333333333</c:v>
                </c:pt>
                <c:pt idx="101">
                  <c:v>1987.416666666667</c:v>
                </c:pt>
                <c:pt idx="102">
                  <c:v>1987.5</c:v>
                </c:pt>
                <c:pt idx="103">
                  <c:v>1987.583333333333</c:v>
                </c:pt>
                <c:pt idx="104">
                  <c:v>1987.666666666667</c:v>
                </c:pt>
                <c:pt idx="105">
                  <c:v>1987.75</c:v>
                </c:pt>
                <c:pt idx="106">
                  <c:v>1987.833333333333</c:v>
                </c:pt>
                <c:pt idx="107">
                  <c:v>1987.916666666667</c:v>
                </c:pt>
                <c:pt idx="108">
                  <c:v>1988.0</c:v>
                </c:pt>
                <c:pt idx="109">
                  <c:v>1988.083333333333</c:v>
                </c:pt>
                <c:pt idx="110">
                  <c:v>1988.166666666667</c:v>
                </c:pt>
                <c:pt idx="111">
                  <c:v>1988.25</c:v>
                </c:pt>
                <c:pt idx="112">
                  <c:v>1988.333333333333</c:v>
                </c:pt>
                <c:pt idx="113">
                  <c:v>1988.416666666667</c:v>
                </c:pt>
                <c:pt idx="114">
                  <c:v>1988.5</c:v>
                </c:pt>
                <c:pt idx="115">
                  <c:v>1988.583333333333</c:v>
                </c:pt>
                <c:pt idx="116">
                  <c:v>1988.666666666667</c:v>
                </c:pt>
                <c:pt idx="117">
                  <c:v>1988.75</c:v>
                </c:pt>
                <c:pt idx="118">
                  <c:v>1988.833333333333</c:v>
                </c:pt>
                <c:pt idx="119">
                  <c:v>1988.916666666667</c:v>
                </c:pt>
                <c:pt idx="120">
                  <c:v>1989.0</c:v>
                </c:pt>
                <c:pt idx="121">
                  <c:v>1989.083333333333</c:v>
                </c:pt>
                <c:pt idx="122">
                  <c:v>1989.166666666667</c:v>
                </c:pt>
                <c:pt idx="123">
                  <c:v>1989.25</c:v>
                </c:pt>
                <c:pt idx="124">
                  <c:v>1989.333333333333</c:v>
                </c:pt>
                <c:pt idx="125">
                  <c:v>1989.416666666667</c:v>
                </c:pt>
                <c:pt idx="126">
                  <c:v>1989.5</c:v>
                </c:pt>
                <c:pt idx="127">
                  <c:v>1989.583333333333</c:v>
                </c:pt>
                <c:pt idx="128">
                  <c:v>1989.666666666667</c:v>
                </c:pt>
                <c:pt idx="129">
                  <c:v>1989.75</c:v>
                </c:pt>
                <c:pt idx="130">
                  <c:v>1989.833333333333</c:v>
                </c:pt>
                <c:pt idx="131">
                  <c:v>1989.916666666667</c:v>
                </c:pt>
                <c:pt idx="132">
                  <c:v>1990.0</c:v>
                </c:pt>
                <c:pt idx="133">
                  <c:v>1990.083333333333</c:v>
                </c:pt>
                <c:pt idx="134">
                  <c:v>1990.166666666667</c:v>
                </c:pt>
                <c:pt idx="135">
                  <c:v>1990.25</c:v>
                </c:pt>
                <c:pt idx="136">
                  <c:v>1990.333333333333</c:v>
                </c:pt>
                <c:pt idx="137">
                  <c:v>1990.416666666667</c:v>
                </c:pt>
                <c:pt idx="138">
                  <c:v>1990.5</c:v>
                </c:pt>
                <c:pt idx="139">
                  <c:v>1990.583333333333</c:v>
                </c:pt>
                <c:pt idx="140">
                  <c:v>1990.666666666667</c:v>
                </c:pt>
                <c:pt idx="141">
                  <c:v>1990.75</c:v>
                </c:pt>
                <c:pt idx="142">
                  <c:v>1990.833333333333</c:v>
                </c:pt>
                <c:pt idx="143">
                  <c:v>1990.916666666667</c:v>
                </c:pt>
                <c:pt idx="144">
                  <c:v>1991.0</c:v>
                </c:pt>
                <c:pt idx="145">
                  <c:v>1991.083333333333</c:v>
                </c:pt>
                <c:pt idx="146">
                  <c:v>1991.166666666667</c:v>
                </c:pt>
                <c:pt idx="147">
                  <c:v>1991.25</c:v>
                </c:pt>
                <c:pt idx="148">
                  <c:v>1991.333333333333</c:v>
                </c:pt>
                <c:pt idx="149">
                  <c:v>1991.416666666667</c:v>
                </c:pt>
                <c:pt idx="150">
                  <c:v>1991.5</c:v>
                </c:pt>
                <c:pt idx="151">
                  <c:v>1991.583333333333</c:v>
                </c:pt>
                <c:pt idx="152">
                  <c:v>1991.666666666667</c:v>
                </c:pt>
                <c:pt idx="153">
                  <c:v>1991.75</c:v>
                </c:pt>
                <c:pt idx="154">
                  <c:v>1991.833333333333</c:v>
                </c:pt>
                <c:pt idx="155">
                  <c:v>1991.916666666667</c:v>
                </c:pt>
                <c:pt idx="156">
                  <c:v>1992.0</c:v>
                </c:pt>
                <c:pt idx="157">
                  <c:v>1992.083333333333</c:v>
                </c:pt>
                <c:pt idx="158">
                  <c:v>1992.166666666667</c:v>
                </c:pt>
                <c:pt idx="159">
                  <c:v>1992.25</c:v>
                </c:pt>
                <c:pt idx="160">
                  <c:v>1992.333333333333</c:v>
                </c:pt>
                <c:pt idx="161">
                  <c:v>1992.416666666667</c:v>
                </c:pt>
                <c:pt idx="162">
                  <c:v>1992.5</c:v>
                </c:pt>
                <c:pt idx="163">
                  <c:v>1992.583333333333</c:v>
                </c:pt>
                <c:pt idx="164">
                  <c:v>1992.666666666667</c:v>
                </c:pt>
                <c:pt idx="165">
                  <c:v>1992.75</c:v>
                </c:pt>
                <c:pt idx="166">
                  <c:v>1992.833333333333</c:v>
                </c:pt>
                <c:pt idx="167">
                  <c:v>1992.916666666667</c:v>
                </c:pt>
                <c:pt idx="168">
                  <c:v>1993.0</c:v>
                </c:pt>
                <c:pt idx="169">
                  <c:v>1993.083333333333</c:v>
                </c:pt>
                <c:pt idx="170">
                  <c:v>1993.166666666667</c:v>
                </c:pt>
                <c:pt idx="171">
                  <c:v>1993.25</c:v>
                </c:pt>
                <c:pt idx="172">
                  <c:v>1993.333333333333</c:v>
                </c:pt>
                <c:pt idx="173">
                  <c:v>1993.416666666667</c:v>
                </c:pt>
                <c:pt idx="174">
                  <c:v>1993.5</c:v>
                </c:pt>
                <c:pt idx="175">
                  <c:v>1993.583333333333</c:v>
                </c:pt>
                <c:pt idx="176">
                  <c:v>1993.666666666667</c:v>
                </c:pt>
                <c:pt idx="177">
                  <c:v>1993.75</c:v>
                </c:pt>
                <c:pt idx="178">
                  <c:v>1993.833333333333</c:v>
                </c:pt>
                <c:pt idx="179">
                  <c:v>1993.916666666667</c:v>
                </c:pt>
                <c:pt idx="180">
                  <c:v>1994.0</c:v>
                </c:pt>
                <c:pt idx="181">
                  <c:v>1994.083333333333</c:v>
                </c:pt>
                <c:pt idx="182">
                  <c:v>1994.166666666667</c:v>
                </c:pt>
                <c:pt idx="183">
                  <c:v>1994.25</c:v>
                </c:pt>
                <c:pt idx="184">
                  <c:v>1994.333333333333</c:v>
                </c:pt>
                <c:pt idx="185">
                  <c:v>1994.416666666667</c:v>
                </c:pt>
                <c:pt idx="186">
                  <c:v>1994.5</c:v>
                </c:pt>
                <c:pt idx="187">
                  <c:v>1994.583333333333</c:v>
                </c:pt>
                <c:pt idx="188">
                  <c:v>1994.666666666667</c:v>
                </c:pt>
                <c:pt idx="189">
                  <c:v>1994.75</c:v>
                </c:pt>
                <c:pt idx="190">
                  <c:v>1994.833333333333</c:v>
                </c:pt>
                <c:pt idx="191">
                  <c:v>1994.916666666667</c:v>
                </c:pt>
                <c:pt idx="192">
                  <c:v>1995.0</c:v>
                </c:pt>
                <c:pt idx="193">
                  <c:v>1995.083333333333</c:v>
                </c:pt>
                <c:pt idx="194">
                  <c:v>1995.166666666667</c:v>
                </c:pt>
                <c:pt idx="195">
                  <c:v>1995.25</c:v>
                </c:pt>
                <c:pt idx="196">
                  <c:v>1995.333333333333</c:v>
                </c:pt>
                <c:pt idx="197">
                  <c:v>1995.416666666667</c:v>
                </c:pt>
                <c:pt idx="198">
                  <c:v>1995.5</c:v>
                </c:pt>
                <c:pt idx="199">
                  <c:v>1995.583333333333</c:v>
                </c:pt>
                <c:pt idx="200">
                  <c:v>1995.666666666667</c:v>
                </c:pt>
                <c:pt idx="201">
                  <c:v>1995.75</c:v>
                </c:pt>
                <c:pt idx="202">
                  <c:v>1995.833333333333</c:v>
                </c:pt>
                <c:pt idx="203">
                  <c:v>1995.916666666667</c:v>
                </c:pt>
                <c:pt idx="204">
                  <c:v>1996.0</c:v>
                </c:pt>
                <c:pt idx="205">
                  <c:v>1996.083333333333</c:v>
                </c:pt>
                <c:pt idx="206">
                  <c:v>1996.166666666667</c:v>
                </c:pt>
                <c:pt idx="207">
                  <c:v>1996.25</c:v>
                </c:pt>
                <c:pt idx="208">
                  <c:v>1996.333333333333</c:v>
                </c:pt>
                <c:pt idx="209">
                  <c:v>1996.416666666667</c:v>
                </c:pt>
                <c:pt idx="210">
                  <c:v>1996.5</c:v>
                </c:pt>
                <c:pt idx="211">
                  <c:v>1996.583333333333</c:v>
                </c:pt>
                <c:pt idx="212">
                  <c:v>1996.666666666667</c:v>
                </c:pt>
                <c:pt idx="213">
                  <c:v>1996.75</c:v>
                </c:pt>
                <c:pt idx="214">
                  <c:v>1996.833333333333</c:v>
                </c:pt>
                <c:pt idx="215">
                  <c:v>1996.916666666667</c:v>
                </c:pt>
                <c:pt idx="216">
                  <c:v>1997.0</c:v>
                </c:pt>
                <c:pt idx="217">
                  <c:v>1997.083333333333</c:v>
                </c:pt>
                <c:pt idx="218">
                  <c:v>1997.166666666667</c:v>
                </c:pt>
                <c:pt idx="219">
                  <c:v>1997.25</c:v>
                </c:pt>
                <c:pt idx="220">
                  <c:v>1997.333333333333</c:v>
                </c:pt>
                <c:pt idx="221">
                  <c:v>1997.416666666667</c:v>
                </c:pt>
                <c:pt idx="222">
                  <c:v>1997.5</c:v>
                </c:pt>
                <c:pt idx="223">
                  <c:v>1997.583333333333</c:v>
                </c:pt>
                <c:pt idx="224">
                  <c:v>1997.666666666667</c:v>
                </c:pt>
                <c:pt idx="225">
                  <c:v>1997.75</c:v>
                </c:pt>
                <c:pt idx="226">
                  <c:v>1997.833333333333</c:v>
                </c:pt>
                <c:pt idx="227">
                  <c:v>1997.916666666667</c:v>
                </c:pt>
                <c:pt idx="228">
                  <c:v>1998.0</c:v>
                </c:pt>
                <c:pt idx="229">
                  <c:v>1998.083333333333</c:v>
                </c:pt>
                <c:pt idx="230">
                  <c:v>1998.166666666667</c:v>
                </c:pt>
                <c:pt idx="231">
                  <c:v>1998.25</c:v>
                </c:pt>
                <c:pt idx="232">
                  <c:v>1998.333333333333</c:v>
                </c:pt>
                <c:pt idx="233">
                  <c:v>1998.416666666667</c:v>
                </c:pt>
                <c:pt idx="234">
                  <c:v>1998.5</c:v>
                </c:pt>
                <c:pt idx="235">
                  <c:v>1998.583333333333</c:v>
                </c:pt>
                <c:pt idx="236">
                  <c:v>1998.666666666667</c:v>
                </c:pt>
                <c:pt idx="237">
                  <c:v>1998.75</c:v>
                </c:pt>
                <c:pt idx="238">
                  <c:v>1998.833333333333</c:v>
                </c:pt>
                <c:pt idx="239">
                  <c:v>1998.916666666667</c:v>
                </c:pt>
                <c:pt idx="240">
                  <c:v>1999.0</c:v>
                </c:pt>
                <c:pt idx="241">
                  <c:v>1999.083333333333</c:v>
                </c:pt>
                <c:pt idx="242">
                  <c:v>1999.166666666667</c:v>
                </c:pt>
                <c:pt idx="243">
                  <c:v>1999.25</c:v>
                </c:pt>
                <c:pt idx="244">
                  <c:v>1999.333333333333</c:v>
                </c:pt>
                <c:pt idx="245">
                  <c:v>1999.416666666667</c:v>
                </c:pt>
                <c:pt idx="246">
                  <c:v>1999.5</c:v>
                </c:pt>
                <c:pt idx="247">
                  <c:v>1999.583333333333</c:v>
                </c:pt>
                <c:pt idx="248">
                  <c:v>1999.666666666667</c:v>
                </c:pt>
                <c:pt idx="249">
                  <c:v>1999.75</c:v>
                </c:pt>
                <c:pt idx="250">
                  <c:v>1999.833333333333</c:v>
                </c:pt>
                <c:pt idx="251">
                  <c:v>1999.916666666667</c:v>
                </c:pt>
                <c:pt idx="252">
                  <c:v>2000.0</c:v>
                </c:pt>
                <c:pt idx="253">
                  <c:v>2000.083333333333</c:v>
                </c:pt>
                <c:pt idx="254">
                  <c:v>2000.166666666667</c:v>
                </c:pt>
                <c:pt idx="255">
                  <c:v>2000.25</c:v>
                </c:pt>
                <c:pt idx="256">
                  <c:v>2000.333333333333</c:v>
                </c:pt>
                <c:pt idx="257">
                  <c:v>2000.416666666667</c:v>
                </c:pt>
                <c:pt idx="258">
                  <c:v>2000.5</c:v>
                </c:pt>
                <c:pt idx="259">
                  <c:v>2000.583333333333</c:v>
                </c:pt>
                <c:pt idx="260">
                  <c:v>2000.666666666667</c:v>
                </c:pt>
                <c:pt idx="261">
                  <c:v>2000.75</c:v>
                </c:pt>
                <c:pt idx="262">
                  <c:v>2000.833333333333</c:v>
                </c:pt>
                <c:pt idx="263">
                  <c:v>2000.916666666667</c:v>
                </c:pt>
                <c:pt idx="264">
                  <c:v>2001.0</c:v>
                </c:pt>
                <c:pt idx="265">
                  <c:v>2001.083333333333</c:v>
                </c:pt>
                <c:pt idx="266">
                  <c:v>2001.166666666667</c:v>
                </c:pt>
                <c:pt idx="267">
                  <c:v>2001.25</c:v>
                </c:pt>
                <c:pt idx="268">
                  <c:v>2001.333333333333</c:v>
                </c:pt>
                <c:pt idx="269">
                  <c:v>2001.416666666667</c:v>
                </c:pt>
                <c:pt idx="270">
                  <c:v>2001.5</c:v>
                </c:pt>
                <c:pt idx="271">
                  <c:v>2001.583333333333</c:v>
                </c:pt>
                <c:pt idx="272">
                  <c:v>2001.666666666667</c:v>
                </c:pt>
                <c:pt idx="273">
                  <c:v>2001.75</c:v>
                </c:pt>
                <c:pt idx="274">
                  <c:v>2001.833333333333</c:v>
                </c:pt>
                <c:pt idx="275">
                  <c:v>2001.916666666667</c:v>
                </c:pt>
                <c:pt idx="276">
                  <c:v>2002.0</c:v>
                </c:pt>
                <c:pt idx="277">
                  <c:v>2002.083333333333</c:v>
                </c:pt>
                <c:pt idx="278">
                  <c:v>2002.166666666667</c:v>
                </c:pt>
                <c:pt idx="279">
                  <c:v>2002.25</c:v>
                </c:pt>
                <c:pt idx="280">
                  <c:v>2002.333333333333</c:v>
                </c:pt>
                <c:pt idx="281">
                  <c:v>2002.416666666667</c:v>
                </c:pt>
                <c:pt idx="282">
                  <c:v>2002.5</c:v>
                </c:pt>
                <c:pt idx="283">
                  <c:v>2002.583333333333</c:v>
                </c:pt>
                <c:pt idx="284">
                  <c:v>2002.666666666667</c:v>
                </c:pt>
                <c:pt idx="285">
                  <c:v>2002.75</c:v>
                </c:pt>
                <c:pt idx="286">
                  <c:v>2002.833333333333</c:v>
                </c:pt>
                <c:pt idx="287">
                  <c:v>2002.916666666667</c:v>
                </c:pt>
                <c:pt idx="288">
                  <c:v>2003.0</c:v>
                </c:pt>
                <c:pt idx="289">
                  <c:v>2003.083333333333</c:v>
                </c:pt>
                <c:pt idx="290">
                  <c:v>2003.166666666667</c:v>
                </c:pt>
                <c:pt idx="291">
                  <c:v>2003.25</c:v>
                </c:pt>
                <c:pt idx="292">
                  <c:v>2003.333333333333</c:v>
                </c:pt>
                <c:pt idx="293">
                  <c:v>2003.416666666667</c:v>
                </c:pt>
                <c:pt idx="294">
                  <c:v>2003.5</c:v>
                </c:pt>
                <c:pt idx="295">
                  <c:v>2003.583333333333</c:v>
                </c:pt>
                <c:pt idx="296">
                  <c:v>2003.666666666667</c:v>
                </c:pt>
                <c:pt idx="297">
                  <c:v>2003.75</c:v>
                </c:pt>
                <c:pt idx="298">
                  <c:v>2003.833333333333</c:v>
                </c:pt>
                <c:pt idx="299">
                  <c:v>2003.916666666667</c:v>
                </c:pt>
                <c:pt idx="300">
                  <c:v>2004.0</c:v>
                </c:pt>
                <c:pt idx="301">
                  <c:v>2004.083333333333</c:v>
                </c:pt>
                <c:pt idx="302">
                  <c:v>2004.166666666667</c:v>
                </c:pt>
                <c:pt idx="303">
                  <c:v>2004.25</c:v>
                </c:pt>
                <c:pt idx="304">
                  <c:v>2004.333333333333</c:v>
                </c:pt>
                <c:pt idx="305">
                  <c:v>2004.416666666667</c:v>
                </c:pt>
                <c:pt idx="306">
                  <c:v>2004.5</c:v>
                </c:pt>
                <c:pt idx="307">
                  <c:v>2004.583333333333</c:v>
                </c:pt>
                <c:pt idx="308">
                  <c:v>2004.666666666667</c:v>
                </c:pt>
                <c:pt idx="309">
                  <c:v>2004.75</c:v>
                </c:pt>
                <c:pt idx="310">
                  <c:v>2004.833333333333</c:v>
                </c:pt>
                <c:pt idx="311">
                  <c:v>2004.916666666667</c:v>
                </c:pt>
                <c:pt idx="312">
                  <c:v>2005.0</c:v>
                </c:pt>
                <c:pt idx="313">
                  <c:v>2005.083333333333</c:v>
                </c:pt>
                <c:pt idx="314">
                  <c:v>2005.166666666667</c:v>
                </c:pt>
                <c:pt idx="315">
                  <c:v>2005.25</c:v>
                </c:pt>
                <c:pt idx="316">
                  <c:v>2005.333333333333</c:v>
                </c:pt>
                <c:pt idx="317">
                  <c:v>2005.416666666667</c:v>
                </c:pt>
                <c:pt idx="318">
                  <c:v>2005.5</c:v>
                </c:pt>
                <c:pt idx="319">
                  <c:v>2005.583333333333</c:v>
                </c:pt>
                <c:pt idx="320">
                  <c:v>2005.666666666667</c:v>
                </c:pt>
                <c:pt idx="321">
                  <c:v>2005.75</c:v>
                </c:pt>
                <c:pt idx="322">
                  <c:v>2005.833333333333</c:v>
                </c:pt>
                <c:pt idx="323">
                  <c:v>2005.916666666667</c:v>
                </c:pt>
                <c:pt idx="324">
                  <c:v>2006.0</c:v>
                </c:pt>
                <c:pt idx="325">
                  <c:v>2006.083333333333</c:v>
                </c:pt>
                <c:pt idx="326">
                  <c:v>2006.166666666667</c:v>
                </c:pt>
                <c:pt idx="327">
                  <c:v>2006.25</c:v>
                </c:pt>
                <c:pt idx="328">
                  <c:v>2006.333333333333</c:v>
                </c:pt>
                <c:pt idx="329">
                  <c:v>2006.416666666667</c:v>
                </c:pt>
                <c:pt idx="330">
                  <c:v>2006.5</c:v>
                </c:pt>
                <c:pt idx="331">
                  <c:v>2006.583333333333</c:v>
                </c:pt>
                <c:pt idx="332">
                  <c:v>2006.666666666667</c:v>
                </c:pt>
                <c:pt idx="333">
                  <c:v>2006.75</c:v>
                </c:pt>
                <c:pt idx="334">
                  <c:v>2006.833333333333</c:v>
                </c:pt>
                <c:pt idx="335">
                  <c:v>2006.916666666667</c:v>
                </c:pt>
                <c:pt idx="336">
                  <c:v>2007.0</c:v>
                </c:pt>
                <c:pt idx="337">
                  <c:v>2007.083333333333</c:v>
                </c:pt>
                <c:pt idx="338">
                  <c:v>2007.166666666667</c:v>
                </c:pt>
                <c:pt idx="339">
                  <c:v>2007.25</c:v>
                </c:pt>
                <c:pt idx="340">
                  <c:v>2007.333333333333</c:v>
                </c:pt>
                <c:pt idx="341">
                  <c:v>2007.416666666667</c:v>
                </c:pt>
                <c:pt idx="342">
                  <c:v>2007.5</c:v>
                </c:pt>
                <c:pt idx="343">
                  <c:v>2007.583333333333</c:v>
                </c:pt>
                <c:pt idx="344">
                  <c:v>2007.666666666667</c:v>
                </c:pt>
                <c:pt idx="345">
                  <c:v>2007.75</c:v>
                </c:pt>
                <c:pt idx="346">
                  <c:v>2007.833333333333</c:v>
                </c:pt>
                <c:pt idx="347">
                  <c:v>2007.916666666667</c:v>
                </c:pt>
                <c:pt idx="348">
                  <c:v>2008.0</c:v>
                </c:pt>
                <c:pt idx="349">
                  <c:v>2008.083333333333</c:v>
                </c:pt>
                <c:pt idx="350">
                  <c:v>2008.166666666667</c:v>
                </c:pt>
                <c:pt idx="351">
                  <c:v>2008.25</c:v>
                </c:pt>
                <c:pt idx="352">
                  <c:v>2008.333333333333</c:v>
                </c:pt>
                <c:pt idx="353">
                  <c:v>2008.416666666667</c:v>
                </c:pt>
                <c:pt idx="354">
                  <c:v>2008.5</c:v>
                </c:pt>
                <c:pt idx="355">
                  <c:v>2008.583333333333</c:v>
                </c:pt>
                <c:pt idx="356">
                  <c:v>2008.666666666667</c:v>
                </c:pt>
                <c:pt idx="357">
                  <c:v>2008.75</c:v>
                </c:pt>
                <c:pt idx="358">
                  <c:v>2008.833333333333</c:v>
                </c:pt>
                <c:pt idx="359">
                  <c:v>2008.916666666667</c:v>
                </c:pt>
                <c:pt idx="360">
                  <c:v>2009.0</c:v>
                </c:pt>
                <c:pt idx="361">
                  <c:v>2009.083333333333</c:v>
                </c:pt>
                <c:pt idx="362">
                  <c:v>2009.166666666667</c:v>
                </c:pt>
                <c:pt idx="363">
                  <c:v>2009.25</c:v>
                </c:pt>
                <c:pt idx="364">
                  <c:v>2009.333333333333</c:v>
                </c:pt>
                <c:pt idx="365">
                  <c:v>2009.416666666667</c:v>
                </c:pt>
                <c:pt idx="366">
                  <c:v>2009.5</c:v>
                </c:pt>
                <c:pt idx="367">
                  <c:v>2009.583333333333</c:v>
                </c:pt>
                <c:pt idx="368">
                  <c:v>2009.666666666667</c:v>
                </c:pt>
                <c:pt idx="369">
                  <c:v>2009.75</c:v>
                </c:pt>
                <c:pt idx="370">
                  <c:v>2009.833333333333</c:v>
                </c:pt>
                <c:pt idx="371">
                  <c:v>2009.916666666667</c:v>
                </c:pt>
                <c:pt idx="373">
                  <c:v>2010.083333333333</c:v>
                </c:pt>
                <c:pt idx="374">
                  <c:v>2010.166666666667</c:v>
                </c:pt>
                <c:pt idx="375">
                  <c:v>2010.25</c:v>
                </c:pt>
                <c:pt idx="376">
                  <c:v>2010.333333333333</c:v>
                </c:pt>
                <c:pt idx="377">
                  <c:v>2010.416666666667</c:v>
                </c:pt>
                <c:pt idx="378">
                  <c:v>2010.5</c:v>
                </c:pt>
                <c:pt idx="379">
                  <c:v>2010.583333333333</c:v>
                </c:pt>
                <c:pt idx="380">
                  <c:v>2010.666666666667</c:v>
                </c:pt>
                <c:pt idx="381">
                  <c:v>2010.75</c:v>
                </c:pt>
                <c:pt idx="382">
                  <c:v>2010.833333333333</c:v>
                </c:pt>
                <c:pt idx="383">
                  <c:v>2010.916666666667</c:v>
                </c:pt>
                <c:pt idx="384">
                  <c:v>2011.0</c:v>
                </c:pt>
                <c:pt idx="385">
                  <c:v>2011.083333333333</c:v>
                </c:pt>
                <c:pt idx="386">
                  <c:v>2011.166666666667</c:v>
                </c:pt>
                <c:pt idx="387">
                  <c:v>2011.25</c:v>
                </c:pt>
                <c:pt idx="388">
                  <c:v>2011.333333333333</c:v>
                </c:pt>
                <c:pt idx="389">
                  <c:v>2011.416666666667</c:v>
                </c:pt>
                <c:pt idx="390">
                  <c:v>2011.5</c:v>
                </c:pt>
                <c:pt idx="391">
                  <c:v>2011.583333333333</c:v>
                </c:pt>
                <c:pt idx="392">
                  <c:v>2011.666666666667</c:v>
                </c:pt>
                <c:pt idx="393">
                  <c:v>2011.75</c:v>
                </c:pt>
                <c:pt idx="394">
                  <c:v>2011.833333333333</c:v>
                </c:pt>
                <c:pt idx="395">
                  <c:v>2011.916666666667</c:v>
                </c:pt>
                <c:pt idx="396">
                  <c:v>2012.0</c:v>
                </c:pt>
                <c:pt idx="397">
                  <c:v>2012.083333333333</c:v>
                </c:pt>
                <c:pt idx="398">
                  <c:v>2012.166666666667</c:v>
                </c:pt>
                <c:pt idx="399">
                  <c:v>2012.25</c:v>
                </c:pt>
                <c:pt idx="400">
                  <c:v>2012.333333333333</c:v>
                </c:pt>
                <c:pt idx="401">
                  <c:v>2012.416666666667</c:v>
                </c:pt>
                <c:pt idx="402">
                  <c:v>2012.5</c:v>
                </c:pt>
                <c:pt idx="403">
                  <c:v>2012.583333333333</c:v>
                </c:pt>
                <c:pt idx="404">
                  <c:v>2012.666666666667</c:v>
                </c:pt>
                <c:pt idx="405">
                  <c:v>2012.75</c:v>
                </c:pt>
                <c:pt idx="406">
                  <c:v>2012.833333333333</c:v>
                </c:pt>
              </c:numCache>
            </c:numRef>
          </c:xVal>
          <c:yVal>
            <c:numRef>
              <c:f>Sheet1!$E$2:$E$417</c:f>
              <c:numCache>
                <c:formatCode>General</c:formatCode>
                <c:ptCount val="416"/>
                <c:pt idx="0">
                  <c:v>-0.28</c:v>
                </c:pt>
                <c:pt idx="1">
                  <c:v>-0.25</c:v>
                </c:pt>
                <c:pt idx="2">
                  <c:v>-0.26</c:v>
                </c:pt>
                <c:pt idx="3">
                  <c:v>-0.26</c:v>
                </c:pt>
                <c:pt idx="4">
                  <c:v>-0.28</c:v>
                </c:pt>
                <c:pt idx="5">
                  <c:v>-0.25</c:v>
                </c:pt>
                <c:pt idx="6">
                  <c:v>-0.2</c:v>
                </c:pt>
                <c:pt idx="7">
                  <c:v>-0.12</c:v>
                </c:pt>
                <c:pt idx="8">
                  <c:v>-0.24</c:v>
                </c:pt>
                <c:pt idx="9">
                  <c:v>-0.1</c:v>
                </c:pt>
                <c:pt idx="10">
                  <c:v>0.01</c:v>
                </c:pt>
                <c:pt idx="11">
                  <c:v>-0.11</c:v>
                </c:pt>
                <c:pt idx="12">
                  <c:v>0.02</c:v>
                </c:pt>
                <c:pt idx="13">
                  <c:v>-0.08</c:v>
                </c:pt>
                <c:pt idx="14">
                  <c:v>0.01</c:v>
                </c:pt>
                <c:pt idx="15">
                  <c:v>-0.1</c:v>
                </c:pt>
                <c:pt idx="16">
                  <c:v>0.04</c:v>
                </c:pt>
                <c:pt idx="17">
                  <c:v>0.08</c:v>
                </c:pt>
                <c:pt idx="18">
                  <c:v>0.04</c:v>
                </c:pt>
                <c:pt idx="19">
                  <c:v>0.0</c:v>
                </c:pt>
                <c:pt idx="20">
                  <c:v>0.05</c:v>
                </c:pt>
                <c:pt idx="21">
                  <c:v>0.07</c:v>
                </c:pt>
                <c:pt idx="22">
                  <c:v>-0.03</c:v>
                </c:pt>
                <c:pt idx="23">
                  <c:v>0.0</c:v>
                </c:pt>
                <c:pt idx="24">
                  <c:v>-0.16</c:v>
                </c:pt>
                <c:pt idx="25">
                  <c:v>0.02</c:v>
                </c:pt>
                <c:pt idx="26">
                  <c:v>0.06</c:v>
                </c:pt>
                <c:pt idx="27">
                  <c:v>0.02</c:v>
                </c:pt>
                <c:pt idx="28">
                  <c:v>-0.11</c:v>
                </c:pt>
                <c:pt idx="29">
                  <c:v>-0.04</c:v>
                </c:pt>
                <c:pt idx="30">
                  <c:v>-0.08</c:v>
                </c:pt>
                <c:pt idx="31">
                  <c:v>-0.03</c:v>
                </c:pt>
                <c:pt idx="32">
                  <c:v>-0.03</c:v>
                </c:pt>
                <c:pt idx="33">
                  <c:v>-0.1</c:v>
                </c:pt>
                <c:pt idx="34">
                  <c:v>-0.13</c:v>
                </c:pt>
                <c:pt idx="35">
                  <c:v>-0.13</c:v>
                </c:pt>
                <c:pt idx="36">
                  <c:v>0.04</c:v>
                </c:pt>
                <c:pt idx="37">
                  <c:v>-0.21</c:v>
                </c:pt>
                <c:pt idx="38">
                  <c:v>-0.21</c:v>
                </c:pt>
                <c:pt idx="39">
                  <c:v>-0.36</c:v>
                </c:pt>
                <c:pt idx="40">
                  <c:v>-0.25</c:v>
                </c:pt>
                <c:pt idx="41">
                  <c:v>-0.24</c:v>
                </c:pt>
                <c:pt idx="42">
                  <c:v>-0.16</c:v>
                </c:pt>
                <c:pt idx="43">
                  <c:v>-0.33</c:v>
                </c:pt>
                <c:pt idx="44">
                  <c:v>-0.27</c:v>
                </c:pt>
                <c:pt idx="45">
                  <c:v>-0.27</c:v>
                </c:pt>
                <c:pt idx="46">
                  <c:v>-0.35</c:v>
                </c:pt>
                <c:pt idx="47">
                  <c:v>-0.24</c:v>
                </c:pt>
                <c:pt idx="48">
                  <c:v>-0.1</c:v>
                </c:pt>
                <c:pt idx="49">
                  <c:v>0.02</c:v>
                </c:pt>
                <c:pt idx="50">
                  <c:v>-0.13</c:v>
                </c:pt>
                <c:pt idx="51">
                  <c:v>0.14</c:v>
                </c:pt>
                <c:pt idx="52">
                  <c:v>0.06</c:v>
                </c:pt>
                <c:pt idx="53">
                  <c:v>0.11</c:v>
                </c:pt>
                <c:pt idx="54">
                  <c:v>-0.14</c:v>
                </c:pt>
                <c:pt idx="55">
                  <c:v>0.05</c:v>
                </c:pt>
                <c:pt idx="56">
                  <c:v>-0.02</c:v>
                </c:pt>
                <c:pt idx="57">
                  <c:v>-0.05</c:v>
                </c:pt>
                <c:pt idx="58">
                  <c:v>-0.22</c:v>
                </c:pt>
                <c:pt idx="59">
                  <c:v>-0.16</c:v>
                </c:pt>
                <c:pt idx="60">
                  <c:v>-0.4</c:v>
                </c:pt>
                <c:pt idx="61">
                  <c:v>-0.42</c:v>
                </c:pt>
                <c:pt idx="62">
                  <c:v>-0.3</c:v>
                </c:pt>
                <c:pt idx="63">
                  <c:v>-0.24</c:v>
                </c:pt>
                <c:pt idx="64">
                  <c:v>-0.33</c:v>
                </c:pt>
                <c:pt idx="65">
                  <c:v>-0.12</c:v>
                </c:pt>
                <c:pt idx="66">
                  <c:v>-0.28</c:v>
                </c:pt>
                <c:pt idx="67">
                  <c:v>-0.33</c:v>
                </c:pt>
                <c:pt idx="68">
                  <c:v>-0.28</c:v>
                </c:pt>
                <c:pt idx="69">
                  <c:v>-0.61</c:v>
                </c:pt>
                <c:pt idx="70">
                  <c:v>-0.31</c:v>
                </c:pt>
                <c:pt idx="71">
                  <c:v>-0.53</c:v>
                </c:pt>
                <c:pt idx="72">
                  <c:v>-0.48</c:v>
                </c:pt>
                <c:pt idx="73">
                  <c:v>-0.26</c:v>
                </c:pt>
                <c:pt idx="74">
                  <c:v>-0.32</c:v>
                </c:pt>
                <c:pt idx="75">
                  <c:v>-0.24</c:v>
                </c:pt>
                <c:pt idx="76">
                  <c:v>-0.31</c:v>
                </c:pt>
                <c:pt idx="77">
                  <c:v>-0.33</c:v>
                </c:pt>
                <c:pt idx="78">
                  <c:v>-0.3</c:v>
                </c:pt>
                <c:pt idx="79">
                  <c:v>-0.45</c:v>
                </c:pt>
                <c:pt idx="80">
                  <c:v>-0.27</c:v>
                </c:pt>
                <c:pt idx="81">
                  <c:v>-0.32</c:v>
                </c:pt>
                <c:pt idx="82">
                  <c:v>-0.41</c:v>
                </c:pt>
                <c:pt idx="83">
                  <c:v>-0.26</c:v>
                </c:pt>
                <c:pt idx="84">
                  <c:v>-0.22</c:v>
                </c:pt>
                <c:pt idx="85">
                  <c:v>-0.14</c:v>
                </c:pt>
                <c:pt idx="86">
                  <c:v>-0.27</c:v>
                </c:pt>
                <c:pt idx="87">
                  <c:v>-0.27</c:v>
                </c:pt>
                <c:pt idx="88">
                  <c:v>-0.14</c:v>
                </c:pt>
                <c:pt idx="89">
                  <c:v>-0.12</c:v>
                </c:pt>
                <c:pt idx="90">
                  <c:v>-0.21</c:v>
                </c:pt>
                <c:pt idx="91">
                  <c:v>-0.26</c:v>
                </c:pt>
                <c:pt idx="92">
                  <c:v>-0.31</c:v>
                </c:pt>
                <c:pt idx="93">
                  <c:v>-0.39</c:v>
                </c:pt>
                <c:pt idx="94">
                  <c:v>-0.38</c:v>
                </c:pt>
                <c:pt idx="95">
                  <c:v>-0.23</c:v>
                </c:pt>
                <c:pt idx="96">
                  <c:v>-0.22</c:v>
                </c:pt>
                <c:pt idx="97">
                  <c:v>0.04</c:v>
                </c:pt>
                <c:pt idx="98">
                  <c:v>0.08</c:v>
                </c:pt>
                <c:pt idx="99">
                  <c:v>-0.19</c:v>
                </c:pt>
                <c:pt idx="100">
                  <c:v>0.0</c:v>
                </c:pt>
                <c:pt idx="101">
                  <c:v>-0.13</c:v>
                </c:pt>
                <c:pt idx="102">
                  <c:v>0.09</c:v>
                </c:pt>
                <c:pt idx="103">
                  <c:v>0.05</c:v>
                </c:pt>
                <c:pt idx="104">
                  <c:v>-0.04</c:v>
                </c:pt>
                <c:pt idx="105">
                  <c:v>-0.08</c:v>
                </c:pt>
                <c:pt idx="106">
                  <c:v>0.09</c:v>
                </c:pt>
                <c:pt idx="107">
                  <c:v>-0.02</c:v>
                </c:pt>
                <c:pt idx="108">
                  <c:v>0.27</c:v>
                </c:pt>
                <c:pt idx="109">
                  <c:v>0.16</c:v>
                </c:pt>
                <c:pt idx="110">
                  <c:v>-0.08</c:v>
                </c:pt>
                <c:pt idx="111">
                  <c:v>0.11</c:v>
                </c:pt>
                <c:pt idx="112">
                  <c:v>-0.05</c:v>
                </c:pt>
                <c:pt idx="113">
                  <c:v>0.01</c:v>
                </c:pt>
                <c:pt idx="114">
                  <c:v>0.04</c:v>
                </c:pt>
                <c:pt idx="115">
                  <c:v>0.12</c:v>
                </c:pt>
                <c:pt idx="116">
                  <c:v>0.08</c:v>
                </c:pt>
                <c:pt idx="117">
                  <c:v>0.16</c:v>
                </c:pt>
                <c:pt idx="118">
                  <c:v>0.0</c:v>
                </c:pt>
                <c:pt idx="119">
                  <c:v>-0.19</c:v>
                </c:pt>
                <c:pt idx="120">
                  <c:v>-0.22</c:v>
                </c:pt>
                <c:pt idx="121">
                  <c:v>-0.44</c:v>
                </c:pt>
                <c:pt idx="122">
                  <c:v>-0.29</c:v>
                </c:pt>
                <c:pt idx="123">
                  <c:v>-0.31</c:v>
                </c:pt>
                <c:pt idx="124">
                  <c:v>-0.22</c:v>
                </c:pt>
                <c:pt idx="125">
                  <c:v>-0.3</c:v>
                </c:pt>
                <c:pt idx="126">
                  <c:v>-0.27</c:v>
                </c:pt>
                <c:pt idx="127">
                  <c:v>-0.17</c:v>
                </c:pt>
                <c:pt idx="128">
                  <c:v>-0.14</c:v>
                </c:pt>
                <c:pt idx="129">
                  <c:v>-0.06</c:v>
                </c:pt>
                <c:pt idx="130">
                  <c:v>-0.08</c:v>
                </c:pt>
                <c:pt idx="131">
                  <c:v>-0.18</c:v>
                </c:pt>
                <c:pt idx="132">
                  <c:v>-0.02</c:v>
                </c:pt>
                <c:pt idx="133">
                  <c:v>-0.11</c:v>
                </c:pt>
                <c:pt idx="134">
                  <c:v>-0.24</c:v>
                </c:pt>
                <c:pt idx="135">
                  <c:v>-0.01</c:v>
                </c:pt>
                <c:pt idx="136">
                  <c:v>-0.1</c:v>
                </c:pt>
                <c:pt idx="137">
                  <c:v>0.02</c:v>
                </c:pt>
                <c:pt idx="138">
                  <c:v>0.04</c:v>
                </c:pt>
                <c:pt idx="139">
                  <c:v>-0.03</c:v>
                </c:pt>
                <c:pt idx="140">
                  <c:v>-0.05</c:v>
                </c:pt>
                <c:pt idx="141">
                  <c:v>-0.12</c:v>
                </c:pt>
                <c:pt idx="142">
                  <c:v>0.01</c:v>
                </c:pt>
                <c:pt idx="143">
                  <c:v>0.2</c:v>
                </c:pt>
                <c:pt idx="144">
                  <c:v>0.13</c:v>
                </c:pt>
                <c:pt idx="145">
                  <c:v>0.02</c:v>
                </c:pt>
                <c:pt idx="146">
                  <c:v>0.06</c:v>
                </c:pt>
                <c:pt idx="147">
                  <c:v>0.17</c:v>
                </c:pt>
                <c:pt idx="148">
                  <c:v>0.02</c:v>
                </c:pt>
                <c:pt idx="149">
                  <c:v>0.08</c:v>
                </c:pt>
                <c:pt idx="150">
                  <c:v>0.28</c:v>
                </c:pt>
                <c:pt idx="151">
                  <c:v>0.12</c:v>
                </c:pt>
                <c:pt idx="152">
                  <c:v>0.14</c:v>
                </c:pt>
                <c:pt idx="153">
                  <c:v>-0.05</c:v>
                </c:pt>
                <c:pt idx="154">
                  <c:v>-0.16</c:v>
                </c:pt>
                <c:pt idx="155">
                  <c:v>-0.21</c:v>
                </c:pt>
                <c:pt idx="156">
                  <c:v>-0.21</c:v>
                </c:pt>
                <c:pt idx="157">
                  <c:v>-0.14</c:v>
                </c:pt>
                <c:pt idx="158">
                  <c:v>-0.23</c:v>
                </c:pt>
                <c:pt idx="159">
                  <c:v>-0.12</c:v>
                </c:pt>
                <c:pt idx="160">
                  <c:v>-0.29</c:v>
                </c:pt>
                <c:pt idx="161">
                  <c:v>-0.27</c:v>
                </c:pt>
                <c:pt idx="162">
                  <c:v>-0.25</c:v>
                </c:pt>
                <c:pt idx="163">
                  <c:v>-0.4</c:v>
                </c:pt>
                <c:pt idx="164">
                  <c:v>-0.47</c:v>
                </c:pt>
                <c:pt idx="165">
                  <c:v>-0.47</c:v>
                </c:pt>
                <c:pt idx="166">
                  <c:v>-0.25</c:v>
                </c:pt>
                <c:pt idx="167">
                  <c:v>-0.26</c:v>
                </c:pt>
                <c:pt idx="168">
                  <c:v>-0.31</c:v>
                </c:pt>
                <c:pt idx="169">
                  <c:v>-0.34</c:v>
                </c:pt>
                <c:pt idx="170">
                  <c:v>-0.3</c:v>
                </c:pt>
                <c:pt idx="171">
                  <c:v>-0.46</c:v>
                </c:pt>
                <c:pt idx="172">
                  <c:v>-0.33</c:v>
                </c:pt>
                <c:pt idx="173">
                  <c:v>-0.26</c:v>
                </c:pt>
                <c:pt idx="174">
                  <c:v>-0.12</c:v>
                </c:pt>
                <c:pt idx="175">
                  <c:v>-0.11</c:v>
                </c:pt>
                <c:pt idx="176">
                  <c:v>-0.25</c:v>
                </c:pt>
                <c:pt idx="177">
                  <c:v>-0.41</c:v>
                </c:pt>
                <c:pt idx="178">
                  <c:v>-0.19</c:v>
                </c:pt>
                <c:pt idx="179">
                  <c:v>-0.17</c:v>
                </c:pt>
                <c:pt idx="180">
                  <c:v>-0.01</c:v>
                </c:pt>
                <c:pt idx="181">
                  <c:v>-0.1</c:v>
                </c:pt>
                <c:pt idx="182">
                  <c:v>-0.24</c:v>
                </c:pt>
                <c:pt idx="183">
                  <c:v>-0.24</c:v>
                </c:pt>
                <c:pt idx="184">
                  <c:v>-0.16</c:v>
                </c:pt>
                <c:pt idx="185">
                  <c:v>-0.14</c:v>
                </c:pt>
                <c:pt idx="186">
                  <c:v>0.0</c:v>
                </c:pt>
                <c:pt idx="187">
                  <c:v>-0.03</c:v>
                </c:pt>
                <c:pt idx="188">
                  <c:v>-0.14</c:v>
                </c:pt>
                <c:pt idx="189">
                  <c:v>-0.07</c:v>
                </c:pt>
                <c:pt idx="190">
                  <c:v>-0.25</c:v>
                </c:pt>
                <c:pt idx="191">
                  <c:v>0.03</c:v>
                </c:pt>
                <c:pt idx="192">
                  <c:v>0.03</c:v>
                </c:pt>
                <c:pt idx="193">
                  <c:v>0.02</c:v>
                </c:pt>
                <c:pt idx="194">
                  <c:v>-0.02</c:v>
                </c:pt>
                <c:pt idx="195">
                  <c:v>-0.13</c:v>
                </c:pt>
                <c:pt idx="196">
                  <c:v>0.1</c:v>
                </c:pt>
                <c:pt idx="197">
                  <c:v>-0.02</c:v>
                </c:pt>
                <c:pt idx="198">
                  <c:v>0.07</c:v>
                </c:pt>
                <c:pt idx="199">
                  <c:v>0.03</c:v>
                </c:pt>
                <c:pt idx="200">
                  <c:v>0.2</c:v>
                </c:pt>
                <c:pt idx="201">
                  <c:v>0.11</c:v>
                </c:pt>
                <c:pt idx="202">
                  <c:v>-0.02</c:v>
                </c:pt>
                <c:pt idx="203">
                  <c:v>0.04</c:v>
                </c:pt>
                <c:pt idx="204">
                  <c:v>-0.21</c:v>
                </c:pt>
                <c:pt idx="205">
                  <c:v>-0.19</c:v>
                </c:pt>
                <c:pt idx="206">
                  <c:v>0.0</c:v>
                </c:pt>
                <c:pt idx="207">
                  <c:v>-0.03</c:v>
                </c:pt>
                <c:pt idx="208">
                  <c:v>-0.16</c:v>
                </c:pt>
                <c:pt idx="209">
                  <c:v>-0.19</c:v>
                </c:pt>
                <c:pt idx="210">
                  <c:v>-0.18</c:v>
                </c:pt>
                <c:pt idx="211">
                  <c:v>-0.09</c:v>
                </c:pt>
                <c:pt idx="212">
                  <c:v>0.04</c:v>
                </c:pt>
                <c:pt idx="213">
                  <c:v>0.02</c:v>
                </c:pt>
                <c:pt idx="214">
                  <c:v>-0.04</c:v>
                </c:pt>
                <c:pt idx="215">
                  <c:v>0.01</c:v>
                </c:pt>
                <c:pt idx="216">
                  <c:v>-0.08</c:v>
                </c:pt>
                <c:pt idx="217">
                  <c:v>-0.18</c:v>
                </c:pt>
                <c:pt idx="218">
                  <c:v>-0.1</c:v>
                </c:pt>
                <c:pt idx="219">
                  <c:v>-0.14</c:v>
                </c:pt>
                <c:pt idx="220">
                  <c:v>-0.32</c:v>
                </c:pt>
                <c:pt idx="221">
                  <c:v>-0.14</c:v>
                </c:pt>
                <c:pt idx="222">
                  <c:v>-0.06</c:v>
                </c:pt>
                <c:pt idx="223">
                  <c:v>0.01</c:v>
                </c:pt>
                <c:pt idx="224">
                  <c:v>0.02</c:v>
                </c:pt>
                <c:pt idx="225">
                  <c:v>-0.03</c:v>
                </c:pt>
                <c:pt idx="226">
                  <c:v>0.01</c:v>
                </c:pt>
                <c:pt idx="227">
                  <c:v>0.09</c:v>
                </c:pt>
                <c:pt idx="228">
                  <c:v>0.22</c:v>
                </c:pt>
                <c:pt idx="229">
                  <c:v>0.47</c:v>
                </c:pt>
                <c:pt idx="230">
                  <c:v>0.65</c:v>
                </c:pt>
                <c:pt idx="231">
                  <c:v>0.42</c:v>
                </c:pt>
                <c:pt idx="232">
                  <c:v>0.66</c:v>
                </c:pt>
                <c:pt idx="233">
                  <c:v>0.56</c:v>
                </c:pt>
                <c:pt idx="234">
                  <c:v>0.51</c:v>
                </c:pt>
                <c:pt idx="235">
                  <c:v>0.44</c:v>
                </c:pt>
                <c:pt idx="236">
                  <c:v>0.44</c:v>
                </c:pt>
                <c:pt idx="237">
                  <c:v>0.33</c:v>
                </c:pt>
                <c:pt idx="238">
                  <c:v>0.29</c:v>
                </c:pt>
                <c:pt idx="239">
                  <c:v>0.08</c:v>
                </c:pt>
                <c:pt idx="240">
                  <c:v>0.19</c:v>
                </c:pt>
                <c:pt idx="241">
                  <c:v>0.02</c:v>
                </c:pt>
                <c:pt idx="242">
                  <c:v>0.13</c:v>
                </c:pt>
                <c:pt idx="243">
                  <c:v>-0.11</c:v>
                </c:pt>
                <c:pt idx="244">
                  <c:v>-0.03</c:v>
                </c:pt>
                <c:pt idx="245">
                  <c:v>-0.06</c:v>
                </c:pt>
                <c:pt idx="246">
                  <c:v>-0.18</c:v>
                </c:pt>
                <c:pt idx="247">
                  <c:v>-0.07</c:v>
                </c:pt>
                <c:pt idx="248">
                  <c:v>-0.13</c:v>
                </c:pt>
                <c:pt idx="249">
                  <c:v>0.01</c:v>
                </c:pt>
                <c:pt idx="250">
                  <c:v>-0.05</c:v>
                </c:pt>
                <c:pt idx="251">
                  <c:v>-0.09</c:v>
                </c:pt>
                <c:pt idx="252">
                  <c:v>-0.09</c:v>
                </c:pt>
                <c:pt idx="253">
                  <c:v>-0.34</c:v>
                </c:pt>
                <c:pt idx="254">
                  <c:v>-0.09</c:v>
                </c:pt>
                <c:pt idx="255">
                  <c:v>-0.07</c:v>
                </c:pt>
                <c:pt idx="256">
                  <c:v>0.03</c:v>
                </c:pt>
                <c:pt idx="257">
                  <c:v>0.05</c:v>
                </c:pt>
                <c:pt idx="258">
                  <c:v>0.0</c:v>
                </c:pt>
                <c:pt idx="259">
                  <c:v>-0.09</c:v>
                </c:pt>
                <c:pt idx="260">
                  <c:v>-0.12</c:v>
                </c:pt>
                <c:pt idx="261">
                  <c:v>0.0</c:v>
                </c:pt>
                <c:pt idx="262">
                  <c:v>-0.02</c:v>
                </c:pt>
                <c:pt idx="263">
                  <c:v>-0.01</c:v>
                </c:pt>
                <c:pt idx="264">
                  <c:v>-0.05</c:v>
                </c:pt>
                <c:pt idx="265">
                  <c:v>-0.05</c:v>
                </c:pt>
                <c:pt idx="266">
                  <c:v>0.05</c:v>
                </c:pt>
                <c:pt idx="267">
                  <c:v>0.03</c:v>
                </c:pt>
                <c:pt idx="268">
                  <c:v>0.17</c:v>
                </c:pt>
                <c:pt idx="269">
                  <c:v>0.19</c:v>
                </c:pt>
                <c:pt idx="270">
                  <c:v>-0.01</c:v>
                </c:pt>
                <c:pt idx="271">
                  <c:v>0.06</c:v>
                </c:pt>
                <c:pt idx="272">
                  <c:v>0.24</c:v>
                </c:pt>
                <c:pt idx="273">
                  <c:v>0.09</c:v>
                </c:pt>
                <c:pt idx="274">
                  <c:v>0.18</c:v>
                </c:pt>
                <c:pt idx="275">
                  <c:v>0.17</c:v>
                </c:pt>
                <c:pt idx="276">
                  <c:v>0.17</c:v>
                </c:pt>
                <c:pt idx="277">
                  <c:v>0.2</c:v>
                </c:pt>
                <c:pt idx="278">
                  <c:v>0.18</c:v>
                </c:pt>
                <c:pt idx="279">
                  <c:v>0.24</c:v>
                </c:pt>
                <c:pt idx="280">
                  <c:v>0.23</c:v>
                </c:pt>
                <c:pt idx="281">
                  <c:v>0.31</c:v>
                </c:pt>
                <c:pt idx="282">
                  <c:v>0.31</c:v>
                </c:pt>
                <c:pt idx="283">
                  <c:v>0.22</c:v>
                </c:pt>
                <c:pt idx="284">
                  <c:v>0.17</c:v>
                </c:pt>
                <c:pt idx="285">
                  <c:v>0.25</c:v>
                </c:pt>
                <c:pt idx="286">
                  <c:v>0.13</c:v>
                </c:pt>
                <c:pt idx="287">
                  <c:v>0.25</c:v>
                </c:pt>
                <c:pt idx="288">
                  <c:v>0.15</c:v>
                </c:pt>
                <c:pt idx="289">
                  <c:v>0.29</c:v>
                </c:pt>
                <c:pt idx="290">
                  <c:v>0.17</c:v>
                </c:pt>
                <c:pt idx="291">
                  <c:v>0.09</c:v>
                </c:pt>
                <c:pt idx="292">
                  <c:v>0.15</c:v>
                </c:pt>
                <c:pt idx="293">
                  <c:v>0.22</c:v>
                </c:pt>
                <c:pt idx="294">
                  <c:v>0.03</c:v>
                </c:pt>
                <c:pt idx="295">
                  <c:v>0.11</c:v>
                </c:pt>
                <c:pt idx="296">
                  <c:v>0.11</c:v>
                </c:pt>
                <c:pt idx="297">
                  <c:v>0.19</c:v>
                </c:pt>
                <c:pt idx="298">
                  <c:v>0.3</c:v>
                </c:pt>
                <c:pt idx="299">
                  <c:v>0.22</c:v>
                </c:pt>
                <c:pt idx="300">
                  <c:v>0.37</c:v>
                </c:pt>
                <c:pt idx="301">
                  <c:v>0.19</c:v>
                </c:pt>
                <c:pt idx="302">
                  <c:v>0.21</c:v>
                </c:pt>
                <c:pt idx="303">
                  <c:v>0.32</c:v>
                </c:pt>
                <c:pt idx="304">
                  <c:v>0.15</c:v>
                </c:pt>
                <c:pt idx="305">
                  <c:v>0.05</c:v>
                </c:pt>
                <c:pt idx="306">
                  <c:v>0.02</c:v>
                </c:pt>
                <c:pt idx="307">
                  <c:v>-0.19</c:v>
                </c:pt>
                <c:pt idx="308">
                  <c:v>-0.06</c:v>
                </c:pt>
                <c:pt idx="309">
                  <c:v>0.12</c:v>
                </c:pt>
                <c:pt idx="310">
                  <c:v>0.25</c:v>
                </c:pt>
                <c:pt idx="311">
                  <c:v>0.16</c:v>
                </c:pt>
                <c:pt idx="312">
                  <c:v>0.1</c:v>
                </c:pt>
                <c:pt idx="313">
                  <c:v>0.31</c:v>
                </c:pt>
                <c:pt idx="314">
                  <c:v>0.19</c:v>
                </c:pt>
                <c:pt idx="315">
                  <c:v>0.22</c:v>
                </c:pt>
                <c:pt idx="316">
                  <c:v>0.36</c:v>
                </c:pt>
                <c:pt idx="317">
                  <c:v>0.21</c:v>
                </c:pt>
                <c:pt idx="318">
                  <c:v>0.23</c:v>
                </c:pt>
                <c:pt idx="319">
                  <c:v>0.28</c:v>
                </c:pt>
                <c:pt idx="320">
                  <c:v>0.14</c:v>
                </c:pt>
                <c:pt idx="321">
                  <c:v>0.33</c:v>
                </c:pt>
                <c:pt idx="322">
                  <c:v>0.36</c:v>
                </c:pt>
                <c:pt idx="323">
                  <c:v>0.32</c:v>
                </c:pt>
                <c:pt idx="324">
                  <c:v>0.19</c:v>
                </c:pt>
                <c:pt idx="325">
                  <c:v>0.2</c:v>
                </c:pt>
                <c:pt idx="326">
                  <c:v>0.24</c:v>
                </c:pt>
                <c:pt idx="327">
                  <c:v>0.2</c:v>
                </c:pt>
                <c:pt idx="328">
                  <c:v>0.14</c:v>
                </c:pt>
                <c:pt idx="329">
                  <c:v>-0.02</c:v>
                </c:pt>
                <c:pt idx="330">
                  <c:v>0.14</c:v>
                </c:pt>
                <c:pt idx="331">
                  <c:v>0.15</c:v>
                </c:pt>
                <c:pt idx="332">
                  <c:v>0.2</c:v>
                </c:pt>
                <c:pt idx="333">
                  <c:v>0.25</c:v>
                </c:pt>
                <c:pt idx="334">
                  <c:v>0.32</c:v>
                </c:pt>
                <c:pt idx="335">
                  <c:v>0.2</c:v>
                </c:pt>
                <c:pt idx="336">
                  <c:v>0.22</c:v>
                </c:pt>
                <c:pt idx="337">
                  <c:v>0.42</c:v>
                </c:pt>
                <c:pt idx="338">
                  <c:v>0.26</c:v>
                </c:pt>
                <c:pt idx="339">
                  <c:v>0.29</c:v>
                </c:pt>
                <c:pt idx="340">
                  <c:v>0.2</c:v>
                </c:pt>
                <c:pt idx="341">
                  <c:v>0.21</c:v>
                </c:pt>
                <c:pt idx="342">
                  <c:v>0.2</c:v>
                </c:pt>
                <c:pt idx="343">
                  <c:v>0.21</c:v>
                </c:pt>
                <c:pt idx="344">
                  <c:v>0.21</c:v>
                </c:pt>
                <c:pt idx="345">
                  <c:v>0.17</c:v>
                </c:pt>
                <c:pt idx="346">
                  <c:v>0.19</c:v>
                </c:pt>
                <c:pt idx="347">
                  <c:v>0.1</c:v>
                </c:pt>
                <c:pt idx="348">
                  <c:v>0.0</c:v>
                </c:pt>
                <c:pt idx="349">
                  <c:v>-0.24</c:v>
                </c:pt>
                <c:pt idx="350">
                  <c:v>-0.2</c:v>
                </c:pt>
                <c:pt idx="351">
                  <c:v>-0.03</c:v>
                </c:pt>
                <c:pt idx="352">
                  <c:v>0.01</c:v>
                </c:pt>
                <c:pt idx="353">
                  <c:v>-0.17</c:v>
                </c:pt>
                <c:pt idx="354">
                  <c:v>-0.1</c:v>
                </c:pt>
                <c:pt idx="355">
                  <c:v>0.01</c:v>
                </c:pt>
                <c:pt idx="356">
                  <c:v>-0.02</c:v>
                </c:pt>
                <c:pt idx="357">
                  <c:v>0.17</c:v>
                </c:pt>
                <c:pt idx="358">
                  <c:v>0.16</c:v>
                </c:pt>
                <c:pt idx="359">
                  <c:v>0.19</c:v>
                </c:pt>
                <c:pt idx="360">
                  <c:v>0.13</c:v>
                </c:pt>
                <c:pt idx="361">
                  <c:v>0.18</c:v>
                </c:pt>
                <c:pt idx="362">
                  <c:v>0.2</c:v>
                </c:pt>
                <c:pt idx="363">
                  <c:v>0.13</c:v>
                </c:pt>
                <c:pt idx="364">
                  <c:v>0.09</c:v>
                </c:pt>
                <c:pt idx="365">
                  <c:v>0.08</c:v>
                </c:pt>
                <c:pt idx="366">
                  <c:v>0.02</c:v>
                </c:pt>
                <c:pt idx="367">
                  <c:v>0.37</c:v>
                </c:pt>
                <c:pt idx="368">
                  <c:v>0.21</c:v>
                </c:pt>
                <c:pt idx="369">
                  <c:v>0.41</c:v>
                </c:pt>
                <c:pt idx="370">
                  <c:v>0.28</c:v>
                </c:pt>
                <c:pt idx="371">
                  <c:v>0.41</c:v>
                </c:pt>
                <c:pt idx="372">
                  <c:v>0.25</c:v>
                </c:pt>
                <c:pt idx="373">
                  <c:v>0.59</c:v>
                </c:pt>
                <c:pt idx="374">
                  <c:v>0.55</c:v>
                </c:pt>
                <c:pt idx="375">
                  <c:v>0.58</c:v>
                </c:pt>
                <c:pt idx="376">
                  <c:v>0.41</c:v>
                </c:pt>
                <c:pt idx="377">
                  <c:v>0.45</c:v>
                </c:pt>
                <c:pt idx="378">
                  <c:v>0.38</c:v>
                </c:pt>
                <c:pt idx="379">
                  <c:v>0.34</c:v>
                </c:pt>
                <c:pt idx="380">
                  <c:v>0.37</c:v>
                </c:pt>
                <c:pt idx="381">
                  <c:v>0.43</c:v>
                </c:pt>
                <c:pt idx="382">
                  <c:v>0.28</c:v>
                </c:pt>
                <c:pt idx="383">
                  <c:v>0.21</c:v>
                </c:pt>
                <c:pt idx="384">
                  <c:v>0.14</c:v>
                </c:pt>
                <c:pt idx="385">
                  <c:v>0.03</c:v>
                </c:pt>
                <c:pt idx="386">
                  <c:v>0.0</c:v>
                </c:pt>
                <c:pt idx="387">
                  <c:v>-0.07</c:v>
                </c:pt>
                <c:pt idx="388">
                  <c:v>0.08</c:v>
                </c:pt>
                <c:pt idx="389">
                  <c:v>0.1</c:v>
                </c:pt>
                <c:pt idx="390">
                  <c:v>0.26</c:v>
                </c:pt>
                <c:pt idx="391">
                  <c:v>0.35</c:v>
                </c:pt>
                <c:pt idx="392">
                  <c:v>0.3</c:v>
                </c:pt>
                <c:pt idx="393">
                  <c:v>0.29</c:v>
                </c:pt>
                <c:pt idx="394">
                  <c:v>0.08</c:v>
                </c:pt>
                <c:pt idx="395">
                  <c:v>0.09</c:v>
                </c:pt>
                <c:pt idx="396">
                  <c:v>0.07</c:v>
                </c:pt>
                <c:pt idx="397">
                  <c:v>-0.13</c:v>
                </c:pt>
                <c:pt idx="398">
                  <c:v>-0.13</c:v>
                </c:pt>
                <c:pt idx="399">
                  <c:v>0.05</c:v>
                </c:pt>
                <c:pt idx="400">
                  <c:v>0.23</c:v>
                </c:pt>
                <c:pt idx="401">
                  <c:v>0.18</c:v>
                </c:pt>
                <c:pt idx="402">
                  <c:v>0.24</c:v>
                </c:pt>
                <c:pt idx="403">
                  <c:v>0.13</c:v>
                </c:pt>
                <c:pt idx="404">
                  <c:v>0.2</c:v>
                </c:pt>
                <c:pt idx="405">
                  <c:v>0.34</c:v>
                </c:pt>
                <c:pt idx="406">
                  <c:v>0.34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5650552"/>
        <c:axId val="2091422392"/>
      </c:scatterChart>
      <c:valAx>
        <c:axId val="2045650552"/>
        <c:scaling>
          <c:orientation val="minMax"/>
          <c:max val="2013.0"/>
          <c:min val="1975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Year</a:t>
                </a:r>
              </a:p>
            </c:rich>
          </c:tx>
          <c:layout>
            <c:manualLayout>
              <c:xMode val="edge"/>
              <c:yMode val="edge"/>
              <c:x val="0.459099899242453"/>
              <c:y val="0.88359914569502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091422392"/>
        <c:crossesAt val="-4.0"/>
        <c:crossBetween val="midCat"/>
      </c:valAx>
      <c:valAx>
        <c:axId val="2091422392"/>
        <c:scaling>
          <c:orientation val="minMax"/>
          <c:max val="4.0"/>
          <c:min val="-4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Temperature Anomaly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04565055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Stratosphere- Global Temperature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4261422298516"/>
          <c:y val="0.143204528426176"/>
          <c:w val="0.796564913982908"/>
          <c:h val="0.62470837423637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Land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Sheet1!$A$2:$A$408</c:f>
              <c:numCache>
                <c:formatCode>General</c:formatCode>
                <c:ptCount val="407"/>
                <c:pt idx="0">
                  <c:v>1979.0</c:v>
                </c:pt>
                <c:pt idx="1">
                  <c:v>1979.083333333333</c:v>
                </c:pt>
                <c:pt idx="2">
                  <c:v>1979.166666666667</c:v>
                </c:pt>
                <c:pt idx="3">
                  <c:v>1979.25</c:v>
                </c:pt>
                <c:pt idx="4">
                  <c:v>1979.333333333333</c:v>
                </c:pt>
                <c:pt idx="5">
                  <c:v>1979.416666666667</c:v>
                </c:pt>
                <c:pt idx="6">
                  <c:v>1979.5</c:v>
                </c:pt>
                <c:pt idx="7">
                  <c:v>1979.583333333333</c:v>
                </c:pt>
                <c:pt idx="8">
                  <c:v>1979.666666666667</c:v>
                </c:pt>
                <c:pt idx="9">
                  <c:v>1979.75</c:v>
                </c:pt>
                <c:pt idx="10">
                  <c:v>1979.833333333333</c:v>
                </c:pt>
                <c:pt idx="11">
                  <c:v>1979.916666666667</c:v>
                </c:pt>
                <c:pt idx="12">
                  <c:v>1980.0</c:v>
                </c:pt>
                <c:pt idx="13">
                  <c:v>1980.083333333333</c:v>
                </c:pt>
                <c:pt idx="14">
                  <c:v>1980.166666666667</c:v>
                </c:pt>
                <c:pt idx="15">
                  <c:v>1980.25</c:v>
                </c:pt>
                <c:pt idx="16">
                  <c:v>1980.333333333333</c:v>
                </c:pt>
                <c:pt idx="17">
                  <c:v>1980.416666666667</c:v>
                </c:pt>
                <c:pt idx="18">
                  <c:v>1980.5</c:v>
                </c:pt>
                <c:pt idx="19">
                  <c:v>1980.583333333333</c:v>
                </c:pt>
                <c:pt idx="20">
                  <c:v>1980.666666666667</c:v>
                </c:pt>
                <c:pt idx="21">
                  <c:v>1980.75</c:v>
                </c:pt>
                <c:pt idx="22">
                  <c:v>1980.833333333333</c:v>
                </c:pt>
                <c:pt idx="23">
                  <c:v>1980.916666666667</c:v>
                </c:pt>
                <c:pt idx="24">
                  <c:v>1981.0</c:v>
                </c:pt>
                <c:pt idx="25">
                  <c:v>1981.083333333333</c:v>
                </c:pt>
                <c:pt idx="26">
                  <c:v>1981.166666666667</c:v>
                </c:pt>
                <c:pt idx="27">
                  <c:v>1981.25</c:v>
                </c:pt>
                <c:pt idx="28">
                  <c:v>1981.333333333333</c:v>
                </c:pt>
                <c:pt idx="29">
                  <c:v>1981.416666666667</c:v>
                </c:pt>
                <c:pt idx="30">
                  <c:v>1981.5</c:v>
                </c:pt>
                <c:pt idx="31">
                  <c:v>1981.583333333333</c:v>
                </c:pt>
                <c:pt idx="32">
                  <c:v>1981.666666666667</c:v>
                </c:pt>
                <c:pt idx="33">
                  <c:v>1981.75</c:v>
                </c:pt>
                <c:pt idx="34">
                  <c:v>1981.833333333333</c:v>
                </c:pt>
                <c:pt idx="35">
                  <c:v>1981.916666666667</c:v>
                </c:pt>
                <c:pt idx="36">
                  <c:v>1982.0</c:v>
                </c:pt>
                <c:pt idx="37">
                  <c:v>1982.083333333333</c:v>
                </c:pt>
                <c:pt idx="38">
                  <c:v>1982.166666666667</c:v>
                </c:pt>
                <c:pt idx="39">
                  <c:v>1982.25</c:v>
                </c:pt>
                <c:pt idx="40">
                  <c:v>1982.333333333333</c:v>
                </c:pt>
                <c:pt idx="41">
                  <c:v>1982.416666666667</c:v>
                </c:pt>
                <c:pt idx="42">
                  <c:v>1982.5</c:v>
                </c:pt>
                <c:pt idx="43">
                  <c:v>1982.583333333333</c:v>
                </c:pt>
                <c:pt idx="44">
                  <c:v>1982.666666666667</c:v>
                </c:pt>
                <c:pt idx="45">
                  <c:v>1982.75</c:v>
                </c:pt>
                <c:pt idx="46">
                  <c:v>1982.833333333333</c:v>
                </c:pt>
                <c:pt idx="47">
                  <c:v>1982.916666666667</c:v>
                </c:pt>
                <c:pt idx="48">
                  <c:v>1983.0</c:v>
                </c:pt>
                <c:pt idx="49">
                  <c:v>1983.083333333333</c:v>
                </c:pt>
                <c:pt idx="50">
                  <c:v>1983.166666666667</c:v>
                </c:pt>
                <c:pt idx="51">
                  <c:v>1983.25</c:v>
                </c:pt>
                <c:pt idx="52">
                  <c:v>1983.333333333333</c:v>
                </c:pt>
                <c:pt idx="53">
                  <c:v>1983.416666666667</c:v>
                </c:pt>
                <c:pt idx="54">
                  <c:v>1983.5</c:v>
                </c:pt>
                <c:pt idx="55">
                  <c:v>1983.583333333333</c:v>
                </c:pt>
                <c:pt idx="56">
                  <c:v>1983.666666666667</c:v>
                </c:pt>
                <c:pt idx="57">
                  <c:v>1983.75</c:v>
                </c:pt>
                <c:pt idx="58">
                  <c:v>1983.833333333333</c:v>
                </c:pt>
                <c:pt idx="59">
                  <c:v>1983.916666666667</c:v>
                </c:pt>
                <c:pt idx="60">
                  <c:v>1984.0</c:v>
                </c:pt>
                <c:pt idx="61">
                  <c:v>1984.083333333333</c:v>
                </c:pt>
                <c:pt idx="62">
                  <c:v>1984.166666666667</c:v>
                </c:pt>
                <c:pt idx="63">
                  <c:v>1984.25</c:v>
                </c:pt>
                <c:pt idx="64">
                  <c:v>1984.333333333333</c:v>
                </c:pt>
                <c:pt idx="65">
                  <c:v>1984.416666666667</c:v>
                </c:pt>
                <c:pt idx="66">
                  <c:v>1984.5</c:v>
                </c:pt>
                <c:pt idx="67">
                  <c:v>1984.583333333333</c:v>
                </c:pt>
                <c:pt idx="68">
                  <c:v>1984.666666666667</c:v>
                </c:pt>
                <c:pt idx="69">
                  <c:v>1984.75</c:v>
                </c:pt>
                <c:pt idx="70">
                  <c:v>1984.833333333333</c:v>
                </c:pt>
                <c:pt idx="71">
                  <c:v>1984.916666666667</c:v>
                </c:pt>
                <c:pt idx="72">
                  <c:v>1985.0</c:v>
                </c:pt>
                <c:pt idx="73">
                  <c:v>1985.083333333333</c:v>
                </c:pt>
                <c:pt idx="74">
                  <c:v>1985.166666666667</c:v>
                </c:pt>
                <c:pt idx="75">
                  <c:v>1985.25</c:v>
                </c:pt>
                <c:pt idx="76">
                  <c:v>1985.333333333333</c:v>
                </c:pt>
                <c:pt idx="77">
                  <c:v>1985.416666666667</c:v>
                </c:pt>
                <c:pt idx="78">
                  <c:v>1985.5</c:v>
                </c:pt>
                <c:pt idx="79">
                  <c:v>1985.583333333333</c:v>
                </c:pt>
                <c:pt idx="80">
                  <c:v>1985.666666666667</c:v>
                </c:pt>
                <c:pt idx="81">
                  <c:v>1985.75</c:v>
                </c:pt>
                <c:pt idx="82">
                  <c:v>1985.833333333333</c:v>
                </c:pt>
                <c:pt idx="83">
                  <c:v>1985.916666666667</c:v>
                </c:pt>
                <c:pt idx="84">
                  <c:v>1986.0</c:v>
                </c:pt>
                <c:pt idx="85">
                  <c:v>1986.083333333333</c:v>
                </c:pt>
                <c:pt idx="86">
                  <c:v>1986.166666666667</c:v>
                </c:pt>
                <c:pt idx="87">
                  <c:v>1986.25</c:v>
                </c:pt>
                <c:pt idx="88">
                  <c:v>1986.333333333333</c:v>
                </c:pt>
                <c:pt idx="89">
                  <c:v>1986.416666666667</c:v>
                </c:pt>
                <c:pt idx="90">
                  <c:v>1986.5</c:v>
                </c:pt>
                <c:pt idx="91">
                  <c:v>1986.583333333333</c:v>
                </c:pt>
                <c:pt idx="92">
                  <c:v>1986.666666666667</c:v>
                </c:pt>
                <c:pt idx="93">
                  <c:v>1986.75</c:v>
                </c:pt>
                <c:pt idx="94">
                  <c:v>1986.833333333333</c:v>
                </c:pt>
                <c:pt idx="95">
                  <c:v>1986.916666666667</c:v>
                </c:pt>
                <c:pt idx="96">
                  <c:v>1987.0</c:v>
                </c:pt>
                <c:pt idx="97">
                  <c:v>1987.083333333333</c:v>
                </c:pt>
                <c:pt idx="98">
                  <c:v>1987.166666666667</c:v>
                </c:pt>
                <c:pt idx="99">
                  <c:v>1987.25</c:v>
                </c:pt>
                <c:pt idx="100">
                  <c:v>1987.333333333333</c:v>
                </c:pt>
                <c:pt idx="101">
                  <c:v>1987.416666666667</c:v>
                </c:pt>
                <c:pt idx="102">
                  <c:v>1987.5</c:v>
                </c:pt>
                <c:pt idx="103">
                  <c:v>1987.583333333333</c:v>
                </c:pt>
                <c:pt idx="104">
                  <c:v>1987.666666666667</c:v>
                </c:pt>
                <c:pt idx="105">
                  <c:v>1987.75</c:v>
                </c:pt>
                <c:pt idx="106">
                  <c:v>1987.833333333333</c:v>
                </c:pt>
                <c:pt idx="107">
                  <c:v>1987.916666666667</c:v>
                </c:pt>
                <c:pt idx="108">
                  <c:v>1988.0</c:v>
                </c:pt>
                <c:pt idx="109">
                  <c:v>1988.083333333333</c:v>
                </c:pt>
                <c:pt idx="110">
                  <c:v>1988.166666666667</c:v>
                </c:pt>
                <c:pt idx="111">
                  <c:v>1988.25</c:v>
                </c:pt>
                <c:pt idx="112">
                  <c:v>1988.333333333333</c:v>
                </c:pt>
                <c:pt idx="113">
                  <c:v>1988.416666666667</c:v>
                </c:pt>
                <c:pt idx="114">
                  <c:v>1988.5</c:v>
                </c:pt>
                <c:pt idx="115">
                  <c:v>1988.583333333333</c:v>
                </c:pt>
                <c:pt idx="116">
                  <c:v>1988.666666666667</c:v>
                </c:pt>
                <c:pt idx="117">
                  <c:v>1988.75</c:v>
                </c:pt>
                <c:pt idx="118">
                  <c:v>1988.833333333333</c:v>
                </c:pt>
                <c:pt idx="119">
                  <c:v>1988.916666666667</c:v>
                </c:pt>
                <c:pt idx="120">
                  <c:v>1989.0</c:v>
                </c:pt>
                <c:pt idx="121">
                  <c:v>1989.083333333333</c:v>
                </c:pt>
                <c:pt idx="122">
                  <c:v>1989.166666666667</c:v>
                </c:pt>
                <c:pt idx="123">
                  <c:v>1989.25</c:v>
                </c:pt>
                <c:pt idx="124">
                  <c:v>1989.333333333333</c:v>
                </c:pt>
                <c:pt idx="125">
                  <c:v>1989.416666666667</c:v>
                </c:pt>
                <c:pt idx="126">
                  <c:v>1989.5</c:v>
                </c:pt>
                <c:pt idx="127">
                  <c:v>1989.583333333333</c:v>
                </c:pt>
                <c:pt idx="128">
                  <c:v>1989.666666666667</c:v>
                </c:pt>
                <c:pt idx="129">
                  <c:v>1989.75</c:v>
                </c:pt>
                <c:pt idx="130">
                  <c:v>1989.833333333333</c:v>
                </c:pt>
                <c:pt idx="131">
                  <c:v>1989.916666666667</c:v>
                </c:pt>
                <c:pt idx="132">
                  <c:v>1990.0</c:v>
                </c:pt>
                <c:pt idx="133">
                  <c:v>1990.083333333333</c:v>
                </c:pt>
                <c:pt idx="134">
                  <c:v>1990.166666666667</c:v>
                </c:pt>
                <c:pt idx="135">
                  <c:v>1990.25</c:v>
                </c:pt>
                <c:pt idx="136">
                  <c:v>1990.333333333333</c:v>
                </c:pt>
                <c:pt idx="137">
                  <c:v>1990.416666666667</c:v>
                </c:pt>
                <c:pt idx="138">
                  <c:v>1990.5</c:v>
                </c:pt>
                <c:pt idx="139">
                  <c:v>1990.583333333333</c:v>
                </c:pt>
                <c:pt idx="140">
                  <c:v>1990.666666666667</c:v>
                </c:pt>
                <c:pt idx="141">
                  <c:v>1990.75</c:v>
                </c:pt>
                <c:pt idx="142">
                  <c:v>1990.833333333333</c:v>
                </c:pt>
                <c:pt idx="143">
                  <c:v>1990.916666666667</c:v>
                </c:pt>
                <c:pt idx="144">
                  <c:v>1991.0</c:v>
                </c:pt>
                <c:pt idx="145">
                  <c:v>1991.083333333333</c:v>
                </c:pt>
                <c:pt idx="146">
                  <c:v>1991.166666666667</c:v>
                </c:pt>
                <c:pt idx="147">
                  <c:v>1991.25</c:v>
                </c:pt>
                <c:pt idx="148">
                  <c:v>1991.333333333333</c:v>
                </c:pt>
                <c:pt idx="149">
                  <c:v>1991.416666666667</c:v>
                </c:pt>
                <c:pt idx="150">
                  <c:v>1991.5</c:v>
                </c:pt>
                <c:pt idx="151">
                  <c:v>1991.583333333333</c:v>
                </c:pt>
                <c:pt idx="152">
                  <c:v>1991.666666666667</c:v>
                </c:pt>
                <c:pt idx="153">
                  <c:v>1991.75</c:v>
                </c:pt>
                <c:pt idx="154">
                  <c:v>1991.833333333333</c:v>
                </c:pt>
                <c:pt idx="155">
                  <c:v>1991.916666666667</c:v>
                </c:pt>
                <c:pt idx="156">
                  <c:v>1992.0</c:v>
                </c:pt>
                <c:pt idx="157">
                  <c:v>1992.083333333333</c:v>
                </c:pt>
                <c:pt idx="158">
                  <c:v>1992.166666666667</c:v>
                </c:pt>
                <c:pt idx="159">
                  <c:v>1992.25</c:v>
                </c:pt>
                <c:pt idx="160">
                  <c:v>1992.333333333333</c:v>
                </c:pt>
                <c:pt idx="161">
                  <c:v>1992.416666666667</c:v>
                </c:pt>
                <c:pt idx="162">
                  <c:v>1992.5</c:v>
                </c:pt>
                <c:pt idx="163">
                  <c:v>1992.583333333333</c:v>
                </c:pt>
                <c:pt idx="164">
                  <c:v>1992.666666666667</c:v>
                </c:pt>
                <c:pt idx="165">
                  <c:v>1992.75</c:v>
                </c:pt>
                <c:pt idx="166">
                  <c:v>1992.833333333333</c:v>
                </c:pt>
                <c:pt idx="167">
                  <c:v>1992.916666666667</c:v>
                </c:pt>
                <c:pt idx="168">
                  <c:v>1993.0</c:v>
                </c:pt>
                <c:pt idx="169">
                  <c:v>1993.083333333333</c:v>
                </c:pt>
                <c:pt idx="170">
                  <c:v>1993.166666666667</c:v>
                </c:pt>
                <c:pt idx="171">
                  <c:v>1993.25</c:v>
                </c:pt>
                <c:pt idx="172">
                  <c:v>1993.333333333333</c:v>
                </c:pt>
                <c:pt idx="173">
                  <c:v>1993.416666666667</c:v>
                </c:pt>
                <c:pt idx="174">
                  <c:v>1993.5</c:v>
                </c:pt>
                <c:pt idx="175">
                  <c:v>1993.583333333333</c:v>
                </c:pt>
                <c:pt idx="176">
                  <c:v>1993.666666666667</c:v>
                </c:pt>
                <c:pt idx="177">
                  <c:v>1993.75</c:v>
                </c:pt>
                <c:pt idx="178">
                  <c:v>1993.833333333333</c:v>
                </c:pt>
                <c:pt idx="179">
                  <c:v>1993.916666666667</c:v>
                </c:pt>
                <c:pt idx="180">
                  <c:v>1994.0</c:v>
                </c:pt>
                <c:pt idx="181">
                  <c:v>1994.083333333333</c:v>
                </c:pt>
                <c:pt idx="182">
                  <c:v>1994.166666666667</c:v>
                </c:pt>
                <c:pt idx="183">
                  <c:v>1994.25</c:v>
                </c:pt>
                <c:pt idx="184">
                  <c:v>1994.333333333333</c:v>
                </c:pt>
                <c:pt idx="185">
                  <c:v>1994.416666666667</c:v>
                </c:pt>
                <c:pt idx="186">
                  <c:v>1994.5</c:v>
                </c:pt>
                <c:pt idx="187">
                  <c:v>1994.583333333333</c:v>
                </c:pt>
                <c:pt idx="188">
                  <c:v>1994.666666666667</c:v>
                </c:pt>
                <c:pt idx="189">
                  <c:v>1994.75</c:v>
                </c:pt>
                <c:pt idx="190">
                  <c:v>1994.833333333333</c:v>
                </c:pt>
                <c:pt idx="191">
                  <c:v>1994.916666666667</c:v>
                </c:pt>
                <c:pt idx="192">
                  <c:v>1995.0</c:v>
                </c:pt>
                <c:pt idx="193">
                  <c:v>1995.083333333333</c:v>
                </c:pt>
                <c:pt idx="194">
                  <c:v>1995.166666666667</c:v>
                </c:pt>
                <c:pt idx="195">
                  <c:v>1995.25</c:v>
                </c:pt>
                <c:pt idx="196">
                  <c:v>1995.333333333333</c:v>
                </c:pt>
                <c:pt idx="197">
                  <c:v>1995.416666666667</c:v>
                </c:pt>
                <c:pt idx="198">
                  <c:v>1995.5</c:v>
                </c:pt>
                <c:pt idx="199">
                  <c:v>1995.583333333333</c:v>
                </c:pt>
                <c:pt idx="200">
                  <c:v>1995.666666666667</c:v>
                </c:pt>
                <c:pt idx="201">
                  <c:v>1995.75</c:v>
                </c:pt>
                <c:pt idx="202">
                  <c:v>1995.833333333333</c:v>
                </c:pt>
                <c:pt idx="203">
                  <c:v>1995.916666666667</c:v>
                </c:pt>
                <c:pt idx="204">
                  <c:v>1996.0</c:v>
                </c:pt>
                <c:pt idx="205">
                  <c:v>1996.083333333333</c:v>
                </c:pt>
                <c:pt idx="206">
                  <c:v>1996.166666666667</c:v>
                </c:pt>
                <c:pt idx="207">
                  <c:v>1996.25</c:v>
                </c:pt>
                <c:pt idx="208">
                  <c:v>1996.333333333333</c:v>
                </c:pt>
                <c:pt idx="209">
                  <c:v>1996.416666666667</c:v>
                </c:pt>
                <c:pt idx="210">
                  <c:v>1996.5</c:v>
                </c:pt>
                <c:pt idx="211">
                  <c:v>1996.583333333333</c:v>
                </c:pt>
                <c:pt idx="212">
                  <c:v>1996.666666666667</c:v>
                </c:pt>
                <c:pt idx="213">
                  <c:v>1996.75</c:v>
                </c:pt>
                <c:pt idx="214">
                  <c:v>1996.833333333333</c:v>
                </c:pt>
                <c:pt idx="215">
                  <c:v>1996.916666666667</c:v>
                </c:pt>
                <c:pt idx="216">
                  <c:v>1997.0</c:v>
                </c:pt>
                <c:pt idx="217">
                  <c:v>1997.083333333333</c:v>
                </c:pt>
                <c:pt idx="218">
                  <c:v>1997.166666666667</c:v>
                </c:pt>
                <c:pt idx="219">
                  <c:v>1997.25</c:v>
                </c:pt>
                <c:pt idx="220">
                  <c:v>1997.333333333333</c:v>
                </c:pt>
                <c:pt idx="221">
                  <c:v>1997.416666666667</c:v>
                </c:pt>
                <c:pt idx="222">
                  <c:v>1997.5</c:v>
                </c:pt>
                <c:pt idx="223">
                  <c:v>1997.583333333333</c:v>
                </c:pt>
                <c:pt idx="224">
                  <c:v>1997.666666666667</c:v>
                </c:pt>
                <c:pt idx="225">
                  <c:v>1997.75</c:v>
                </c:pt>
                <c:pt idx="226">
                  <c:v>1997.833333333333</c:v>
                </c:pt>
                <c:pt idx="227">
                  <c:v>1997.916666666667</c:v>
                </c:pt>
                <c:pt idx="228">
                  <c:v>1998.0</c:v>
                </c:pt>
                <c:pt idx="229">
                  <c:v>1998.083333333333</c:v>
                </c:pt>
                <c:pt idx="230">
                  <c:v>1998.166666666667</c:v>
                </c:pt>
                <c:pt idx="231">
                  <c:v>1998.25</c:v>
                </c:pt>
                <c:pt idx="232">
                  <c:v>1998.333333333333</c:v>
                </c:pt>
                <c:pt idx="233">
                  <c:v>1998.416666666667</c:v>
                </c:pt>
                <c:pt idx="234">
                  <c:v>1998.5</c:v>
                </c:pt>
                <c:pt idx="235">
                  <c:v>1998.583333333333</c:v>
                </c:pt>
                <c:pt idx="236">
                  <c:v>1998.666666666667</c:v>
                </c:pt>
                <c:pt idx="237">
                  <c:v>1998.75</c:v>
                </c:pt>
                <c:pt idx="238">
                  <c:v>1998.833333333333</c:v>
                </c:pt>
                <c:pt idx="239">
                  <c:v>1998.916666666667</c:v>
                </c:pt>
                <c:pt idx="240">
                  <c:v>1999.0</c:v>
                </c:pt>
                <c:pt idx="241">
                  <c:v>1999.083333333333</c:v>
                </c:pt>
                <c:pt idx="242">
                  <c:v>1999.166666666667</c:v>
                </c:pt>
                <c:pt idx="243">
                  <c:v>1999.25</c:v>
                </c:pt>
                <c:pt idx="244">
                  <c:v>1999.333333333333</c:v>
                </c:pt>
                <c:pt idx="245">
                  <c:v>1999.416666666667</c:v>
                </c:pt>
                <c:pt idx="246">
                  <c:v>1999.5</c:v>
                </c:pt>
                <c:pt idx="247">
                  <c:v>1999.583333333333</c:v>
                </c:pt>
                <c:pt idx="248">
                  <c:v>1999.666666666667</c:v>
                </c:pt>
                <c:pt idx="249">
                  <c:v>1999.75</c:v>
                </c:pt>
                <c:pt idx="250">
                  <c:v>1999.833333333333</c:v>
                </c:pt>
                <c:pt idx="251">
                  <c:v>1999.916666666667</c:v>
                </c:pt>
                <c:pt idx="252">
                  <c:v>2000.0</c:v>
                </c:pt>
                <c:pt idx="253">
                  <c:v>2000.083333333333</c:v>
                </c:pt>
                <c:pt idx="254">
                  <c:v>2000.166666666667</c:v>
                </c:pt>
                <c:pt idx="255">
                  <c:v>2000.25</c:v>
                </c:pt>
                <c:pt idx="256">
                  <c:v>2000.333333333333</c:v>
                </c:pt>
                <c:pt idx="257">
                  <c:v>2000.416666666667</c:v>
                </c:pt>
                <c:pt idx="258">
                  <c:v>2000.5</c:v>
                </c:pt>
                <c:pt idx="259">
                  <c:v>2000.583333333333</c:v>
                </c:pt>
                <c:pt idx="260">
                  <c:v>2000.666666666667</c:v>
                </c:pt>
                <c:pt idx="261">
                  <c:v>2000.75</c:v>
                </c:pt>
                <c:pt idx="262">
                  <c:v>2000.833333333333</c:v>
                </c:pt>
                <c:pt idx="263">
                  <c:v>2000.916666666667</c:v>
                </c:pt>
                <c:pt idx="264">
                  <c:v>2001.0</c:v>
                </c:pt>
                <c:pt idx="265">
                  <c:v>2001.083333333333</c:v>
                </c:pt>
                <c:pt idx="266">
                  <c:v>2001.166666666667</c:v>
                </c:pt>
                <c:pt idx="267">
                  <c:v>2001.25</c:v>
                </c:pt>
                <c:pt idx="268">
                  <c:v>2001.333333333333</c:v>
                </c:pt>
                <c:pt idx="269">
                  <c:v>2001.416666666667</c:v>
                </c:pt>
                <c:pt idx="270">
                  <c:v>2001.5</c:v>
                </c:pt>
                <c:pt idx="271">
                  <c:v>2001.583333333333</c:v>
                </c:pt>
                <c:pt idx="272">
                  <c:v>2001.666666666667</c:v>
                </c:pt>
                <c:pt idx="273">
                  <c:v>2001.75</c:v>
                </c:pt>
                <c:pt idx="274">
                  <c:v>2001.833333333333</c:v>
                </c:pt>
                <c:pt idx="275">
                  <c:v>2001.916666666667</c:v>
                </c:pt>
                <c:pt idx="276">
                  <c:v>2002.0</c:v>
                </c:pt>
                <c:pt idx="277">
                  <c:v>2002.083333333333</c:v>
                </c:pt>
                <c:pt idx="278">
                  <c:v>2002.166666666667</c:v>
                </c:pt>
                <c:pt idx="279">
                  <c:v>2002.25</c:v>
                </c:pt>
                <c:pt idx="280">
                  <c:v>2002.333333333333</c:v>
                </c:pt>
                <c:pt idx="281">
                  <c:v>2002.416666666667</c:v>
                </c:pt>
                <c:pt idx="282">
                  <c:v>2002.5</c:v>
                </c:pt>
                <c:pt idx="283">
                  <c:v>2002.583333333333</c:v>
                </c:pt>
                <c:pt idx="284">
                  <c:v>2002.666666666667</c:v>
                </c:pt>
                <c:pt idx="285">
                  <c:v>2002.75</c:v>
                </c:pt>
                <c:pt idx="286">
                  <c:v>2002.833333333333</c:v>
                </c:pt>
                <c:pt idx="287">
                  <c:v>2002.916666666667</c:v>
                </c:pt>
                <c:pt idx="288">
                  <c:v>2003.0</c:v>
                </c:pt>
                <c:pt idx="289">
                  <c:v>2003.083333333333</c:v>
                </c:pt>
                <c:pt idx="290">
                  <c:v>2003.166666666667</c:v>
                </c:pt>
                <c:pt idx="291">
                  <c:v>2003.25</c:v>
                </c:pt>
                <c:pt idx="292">
                  <c:v>2003.333333333333</c:v>
                </c:pt>
                <c:pt idx="293">
                  <c:v>2003.416666666667</c:v>
                </c:pt>
                <c:pt idx="294">
                  <c:v>2003.5</c:v>
                </c:pt>
                <c:pt idx="295">
                  <c:v>2003.583333333333</c:v>
                </c:pt>
                <c:pt idx="296">
                  <c:v>2003.666666666667</c:v>
                </c:pt>
                <c:pt idx="297">
                  <c:v>2003.75</c:v>
                </c:pt>
                <c:pt idx="298">
                  <c:v>2003.833333333333</c:v>
                </c:pt>
                <c:pt idx="299">
                  <c:v>2003.916666666667</c:v>
                </c:pt>
                <c:pt idx="300">
                  <c:v>2004.0</c:v>
                </c:pt>
                <c:pt idx="301">
                  <c:v>2004.083333333333</c:v>
                </c:pt>
                <c:pt idx="302">
                  <c:v>2004.166666666667</c:v>
                </c:pt>
                <c:pt idx="303">
                  <c:v>2004.25</c:v>
                </c:pt>
                <c:pt idx="304">
                  <c:v>2004.333333333333</c:v>
                </c:pt>
                <c:pt idx="305">
                  <c:v>2004.416666666667</c:v>
                </c:pt>
                <c:pt idx="306">
                  <c:v>2004.5</c:v>
                </c:pt>
                <c:pt idx="307">
                  <c:v>2004.583333333333</c:v>
                </c:pt>
                <c:pt idx="308">
                  <c:v>2004.666666666667</c:v>
                </c:pt>
                <c:pt idx="309">
                  <c:v>2004.75</c:v>
                </c:pt>
                <c:pt idx="310">
                  <c:v>2004.833333333333</c:v>
                </c:pt>
                <c:pt idx="311">
                  <c:v>2004.916666666667</c:v>
                </c:pt>
                <c:pt idx="312">
                  <c:v>2005.0</c:v>
                </c:pt>
                <c:pt idx="313">
                  <c:v>2005.083333333333</c:v>
                </c:pt>
                <c:pt idx="314">
                  <c:v>2005.166666666667</c:v>
                </c:pt>
                <c:pt idx="315">
                  <c:v>2005.25</c:v>
                </c:pt>
                <c:pt idx="316">
                  <c:v>2005.333333333333</c:v>
                </c:pt>
                <c:pt idx="317">
                  <c:v>2005.416666666667</c:v>
                </c:pt>
                <c:pt idx="318">
                  <c:v>2005.5</c:v>
                </c:pt>
                <c:pt idx="319">
                  <c:v>2005.583333333333</c:v>
                </c:pt>
                <c:pt idx="320">
                  <c:v>2005.666666666667</c:v>
                </c:pt>
                <c:pt idx="321">
                  <c:v>2005.75</c:v>
                </c:pt>
                <c:pt idx="322">
                  <c:v>2005.833333333333</c:v>
                </c:pt>
                <c:pt idx="323">
                  <c:v>2005.916666666667</c:v>
                </c:pt>
                <c:pt idx="324">
                  <c:v>2006.0</c:v>
                </c:pt>
                <c:pt idx="325">
                  <c:v>2006.083333333333</c:v>
                </c:pt>
                <c:pt idx="326">
                  <c:v>2006.166666666667</c:v>
                </c:pt>
                <c:pt idx="327">
                  <c:v>2006.25</c:v>
                </c:pt>
                <c:pt idx="328">
                  <c:v>2006.333333333333</c:v>
                </c:pt>
                <c:pt idx="329">
                  <c:v>2006.416666666667</c:v>
                </c:pt>
                <c:pt idx="330">
                  <c:v>2006.5</c:v>
                </c:pt>
                <c:pt idx="331">
                  <c:v>2006.583333333333</c:v>
                </c:pt>
                <c:pt idx="332">
                  <c:v>2006.666666666667</c:v>
                </c:pt>
                <c:pt idx="333">
                  <c:v>2006.75</c:v>
                </c:pt>
                <c:pt idx="334">
                  <c:v>2006.833333333333</c:v>
                </c:pt>
                <c:pt idx="335">
                  <c:v>2006.916666666667</c:v>
                </c:pt>
                <c:pt idx="336">
                  <c:v>2007.0</c:v>
                </c:pt>
                <c:pt idx="337">
                  <c:v>2007.083333333333</c:v>
                </c:pt>
                <c:pt idx="338">
                  <c:v>2007.166666666667</c:v>
                </c:pt>
                <c:pt idx="339">
                  <c:v>2007.25</c:v>
                </c:pt>
                <c:pt idx="340">
                  <c:v>2007.333333333333</c:v>
                </c:pt>
                <c:pt idx="341">
                  <c:v>2007.416666666667</c:v>
                </c:pt>
                <c:pt idx="342">
                  <c:v>2007.5</c:v>
                </c:pt>
                <c:pt idx="343">
                  <c:v>2007.583333333333</c:v>
                </c:pt>
                <c:pt idx="344">
                  <c:v>2007.666666666667</c:v>
                </c:pt>
                <c:pt idx="345">
                  <c:v>2007.75</c:v>
                </c:pt>
                <c:pt idx="346">
                  <c:v>2007.833333333333</c:v>
                </c:pt>
                <c:pt idx="347">
                  <c:v>2007.916666666667</c:v>
                </c:pt>
                <c:pt idx="348">
                  <c:v>2008.0</c:v>
                </c:pt>
                <c:pt idx="349">
                  <c:v>2008.083333333333</c:v>
                </c:pt>
                <c:pt idx="350">
                  <c:v>2008.166666666667</c:v>
                </c:pt>
                <c:pt idx="351">
                  <c:v>2008.25</c:v>
                </c:pt>
                <c:pt idx="352">
                  <c:v>2008.333333333333</c:v>
                </c:pt>
                <c:pt idx="353">
                  <c:v>2008.416666666667</c:v>
                </c:pt>
                <c:pt idx="354">
                  <c:v>2008.5</c:v>
                </c:pt>
                <c:pt idx="355">
                  <c:v>2008.583333333333</c:v>
                </c:pt>
                <c:pt idx="356">
                  <c:v>2008.666666666667</c:v>
                </c:pt>
                <c:pt idx="357">
                  <c:v>2008.75</c:v>
                </c:pt>
                <c:pt idx="358">
                  <c:v>2008.833333333333</c:v>
                </c:pt>
                <c:pt idx="359">
                  <c:v>2008.916666666667</c:v>
                </c:pt>
                <c:pt idx="360">
                  <c:v>2009.0</c:v>
                </c:pt>
                <c:pt idx="361">
                  <c:v>2009.083333333333</c:v>
                </c:pt>
                <c:pt idx="362">
                  <c:v>2009.166666666667</c:v>
                </c:pt>
                <c:pt idx="363">
                  <c:v>2009.25</c:v>
                </c:pt>
                <c:pt idx="364">
                  <c:v>2009.333333333333</c:v>
                </c:pt>
                <c:pt idx="365">
                  <c:v>2009.416666666667</c:v>
                </c:pt>
                <c:pt idx="366">
                  <c:v>2009.5</c:v>
                </c:pt>
                <c:pt idx="367">
                  <c:v>2009.583333333333</c:v>
                </c:pt>
                <c:pt idx="368">
                  <c:v>2009.666666666667</c:v>
                </c:pt>
                <c:pt idx="369">
                  <c:v>2009.75</c:v>
                </c:pt>
                <c:pt idx="370">
                  <c:v>2009.833333333333</c:v>
                </c:pt>
                <c:pt idx="371">
                  <c:v>2009.916666666667</c:v>
                </c:pt>
                <c:pt idx="372">
                  <c:v>2010.0</c:v>
                </c:pt>
                <c:pt idx="373">
                  <c:v>2010.083333333333</c:v>
                </c:pt>
                <c:pt idx="374">
                  <c:v>2010.166666666667</c:v>
                </c:pt>
                <c:pt idx="375">
                  <c:v>2010.25</c:v>
                </c:pt>
                <c:pt idx="376">
                  <c:v>2010.333333333333</c:v>
                </c:pt>
                <c:pt idx="377">
                  <c:v>2010.416666666667</c:v>
                </c:pt>
                <c:pt idx="378">
                  <c:v>2010.5</c:v>
                </c:pt>
                <c:pt idx="379">
                  <c:v>2010.583333333333</c:v>
                </c:pt>
                <c:pt idx="380">
                  <c:v>2010.666666666667</c:v>
                </c:pt>
                <c:pt idx="381">
                  <c:v>2010.75</c:v>
                </c:pt>
                <c:pt idx="382">
                  <c:v>2010.833333333333</c:v>
                </c:pt>
                <c:pt idx="383">
                  <c:v>2010.916666666667</c:v>
                </c:pt>
                <c:pt idx="384">
                  <c:v>2011.0</c:v>
                </c:pt>
                <c:pt idx="385">
                  <c:v>2011.083333333333</c:v>
                </c:pt>
                <c:pt idx="386">
                  <c:v>2011.166666666667</c:v>
                </c:pt>
                <c:pt idx="387">
                  <c:v>2011.25</c:v>
                </c:pt>
                <c:pt idx="388">
                  <c:v>2011.333333333333</c:v>
                </c:pt>
                <c:pt idx="389">
                  <c:v>2011.416666666667</c:v>
                </c:pt>
                <c:pt idx="390">
                  <c:v>2011.5</c:v>
                </c:pt>
                <c:pt idx="391">
                  <c:v>2011.583333333333</c:v>
                </c:pt>
                <c:pt idx="392">
                  <c:v>2011.666666666667</c:v>
                </c:pt>
                <c:pt idx="393">
                  <c:v>2011.75</c:v>
                </c:pt>
                <c:pt idx="394">
                  <c:v>2011.833333333333</c:v>
                </c:pt>
                <c:pt idx="395">
                  <c:v>2011.916666666667</c:v>
                </c:pt>
                <c:pt idx="396">
                  <c:v>2012.0</c:v>
                </c:pt>
                <c:pt idx="397">
                  <c:v>2012.083333333333</c:v>
                </c:pt>
                <c:pt idx="398">
                  <c:v>2012.166666666667</c:v>
                </c:pt>
                <c:pt idx="399">
                  <c:v>2012.25</c:v>
                </c:pt>
                <c:pt idx="400">
                  <c:v>2012.333333333333</c:v>
                </c:pt>
                <c:pt idx="401">
                  <c:v>2012.416666666667</c:v>
                </c:pt>
                <c:pt idx="402">
                  <c:v>2012.5</c:v>
                </c:pt>
                <c:pt idx="403">
                  <c:v>2012.583333333333</c:v>
                </c:pt>
                <c:pt idx="404">
                  <c:v>2012.666666666667</c:v>
                </c:pt>
                <c:pt idx="405">
                  <c:v>2012.75</c:v>
                </c:pt>
                <c:pt idx="406">
                  <c:v>2012.833333333333</c:v>
                </c:pt>
              </c:numCache>
            </c:numRef>
          </c:xVal>
          <c:yVal>
            <c:numRef>
              <c:f>Sheet1!$E$2:$E$408</c:f>
              <c:numCache>
                <c:formatCode>General</c:formatCode>
                <c:ptCount val="407"/>
                <c:pt idx="0">
                  <c:v>0.39</c:v>
                </c:pt>
                <c:pt idx="1">
                  <c:v>0.85</c:v>
                </c:pt>
                <c:pt idx="2">
                  <c:v>0.62</c:v>
                </c:pt>
                <c:pt idx="3">
                  <c:v>0.9</c:v>
                </c:pt>
                <c:pt idx="4">
                  <c:v>0.8</c:v>
                </c:pt>
                <c:pt idx="5">
                  <c:v>0.95</c:v>
                </c:pt>
                <c:pt idx="6">
                  <c:v>0.66</c:v>
                </c:pt>
                <c:pt idx="7">
                  <c:v>0.57</c:v>
                </c:pt>
                <c:pt idx="8">
                  <c:v>0.58</c:v>
                </c:pt>
                <c:pt idx="9">
                  <c:v>0.53</c:v>
                </c:pt>
                <c:pt idx="10">
                  <c:v>0.76</c:v>
                </c:pt>
                <c:pt idx="11">
                  <c:v>0.67</c:v>
                </c:pt>
                <c:pt idx="12">
                  <c:v>0.26</c:v>
                </c:pt>
                <c:pt idx="13">
                  <c:v>0.25</c:v>
                </c:pt>
                <c:pt idx="14">
                  <c:v>0.37</c:v>
                </c:pt>
                <c:pt idx="15">
                  <c:v>0.98</c:v>
                </c:pt>
                <c:pt idx="16">
                  <c:v>0.6</c:v>
                </c:pt>
                <c:pt idx="17">
                  <c:v>0.56</c:v>
                </c:pt>
                <c:pt idx="18">
                  <c:v>0.84</c:v>
                </c:pt>
                <c:pt idx="19">
                  <c:v>0.93</c:v>
                </c:pt>
                <c:pt idx="20">
                  <c:v>0.92</c:v>
                </c:pt>
                <c:pt idx="21">
                  <c:v>0.76</c:v>
                </c:pt>
                <c:pt idx="22">
                  <c:v>0.77</c:v>
                </c:pt>
                <c:pt idx="23">
                  <c:v>0.68</c:v>
                </c:pt>
                <c:pt idx="24">
                  <c:v>0.45</c:v>
                </c:pt>
                <c:pt idx="25">
                  <c:v>0.41</c:v>
                </c:pt>
                <c:pt idx="26">
                  <c:v>0.91</c:v>
                </c:pt>
                <c:pt idx="27">
                  <c:v>0.43</c:v>
                </c:pt>
                <c:pt idx="28">
                  <c:v>0.74</c:v>
                </c:pt>
                <c:pt idx="29">
                  <c:v>0.6</c:v>
                </c:pt>
                <c:pt idx="30">
                  <c:v>0.74</c:v>
                </c:pt>
                <c:pt idx="31">
                  <c:v>0.66</c:v>
                </c:pt>
                <c:pt idx="32">
                  <c:v>0.6</c:v>
                </c:pt>
                <c:pt idx="33">
                  <c:v>0.39</c:v>
                </c:pt>
                <c:pt idx="34">
                  <c:v>0.6</c:v>
                </c:pt>
                <c:pt idx="35">
                  <c:v>0.76</c:v>
                </c:pt>
                <c:pt idx="36">
                  <c:v>0.24</c:v>
                </c:pt>
                <c:pt idx="37">
                  <c:v>0.67</c:v>
                </c:pt>
                <c:pt idx="38">
                  <c:v>0.94</c:v>
                </c:pt>
                <c:pt idx="39">
                  <c:v>0.94</c:v>
                </c:pt>
                <c:pt idx="40">
                  <c:v>0.81</c:v>
                </c:pt>
                <c:pt idx="41">
                  <c:v>1.15</c:v>
                </c:pt>
                <c:pt idx="42">
                  <c:v>1.48</c:v>
                </c:pt>
                <c:pt idx="43">
                  <c:v>1.42</c:v>
                </c:pt>
                <c:pt idx="44">
                  <c:v>1.32</c:v>
                </c:pt>
                <c:pt idx="45">
                  <c:v>1.5</c:v>
                </c:pt>
                <c:pt idx="46">
                  <c:v>1.41</c:v>
                </c:pt>
                <c:pt idx="47">
                  <c:v>1.43</c:v>
                </c:pt>
                <c:pt idx="48">
                  <c:v>1.34</c:v>
                </c:pt>
                <c:pt idx="49">
                  <c:v>1.33</c:v>
                </c:pt>
                <c:pt idx="50">
                  <c:v>1.56</c:v>
                </c:pt>
                <c:pt idx="51">
                  <c:v>1.39</c:v>
                </c:pt>
                <c:pt idx="52">
                  <c:v>1.15</c:v>
                </c:pt>
                <c:pt idx="53">
                  <c:v>0.87</c:v>
                </c:pt>
                <c:pt idx="54">
                  <c:v>0.86</c:v>
                </c:pt>
                <c:pt idx="55">
                  <c:v>0.73</c:v>
                </c:pt>
                <c:pt idx="56">
                  <c:v>0.81</c:v>
                </c:pt>
                <c:pt idx="57">
                  <c:v>0.7</c:v>
                </c:pt>
                <c:pt idx="58">
                  <c:v>0.76</c:v>
                </c:pt>
                <c:pt idx="59">
                  <c:v>1.15</c:v>
                </c:pt>
                <c:pt idx="60">
                  <c:v>0.87</c:v>
                </c:pt>
                <c:pt idx="61">
                  <c:v>0.54</c:v>
                </c:pt>
                <c:pt idx="62">
                  <c:v>0.24</c:v>
                </c:pt>
                <c:pt idx="63">
                  <c:v>0.69</c:v>
                </c:pt>
                <c:pt idx="64">
                  <c:v>0.3</c:v>
                </c:pt>
                <c:pt idx="65">
                  <c:v>0.25</c:v>
                </c:pt>
                <c:pt idx="66">
                  <c:v>0.07</c:v>
                </c:pt>
                <c:pt idx="67">
                  <c:v>0.14</c:v>
                </c:pt>
                <c:pt idx="68">
                  <c:v>0.19</c:v>
                </c:pt>
                <c:pt idx="69">
                  <c:v>0.4</c:v>
                </c:pt>
                <c:pt idx="70">
                  <c:v>0.39</c:v>
                </c:pt>
                <c:pt idx="71">
                  <c:v>0.51</c:v>
                </c:pt>
                <c:pt idx="72">
                  <c:v>0.36</c:v>
                </c:pt>
                <c:pt idx="73">
                  <c:v>0.18</c:v>
                </c:pt>
                <c:pt idx="74">
                  <c:v>-0.26</c:v>
                </c:pt>
                <c:pt idx="75">
                  <c:v>-0.15</c:v>
                </c:pt>
                <c:pt idx="76">
                  <c:v>-0.14</c:v>
                </c:pt>
                <c:pt idx="77">
                  <c:v>0.08</c:v>
                </c:pt>
                <c:pt idx="78">
                  <c:v>0.21</c:v>
                </c:pt>
                <c:pt idx="79">
                  <c:v>0.27</c:v>
                </c:pt>
                <c:pt idx="80">
                  <c:v>0.27</c:v>
                </c:pt>
                <c:pt idx="81">
                  <c:v>0.24</c:v>
                </c:pt>
                <c:pt idx="82">
                  <c:v>0.28</c:v>
                </c:pt>
                <c:pt idx="83">
                  <c:v>0.19</c:v>
                </c:pt>
                <c:pt idx="84">
                  <c:v>0.19</c:v>
                </c:pt>
                <c:pt idx="85">
                  <c:v>0.33</c:v>
                </c:pt>
                <c:pt idx="86">
                  <c:v>0.29</c:v>
                </c:pt>
                <c:pt idx="87">
                  <c:v>0.2</c:v>
                </c:pt>
                <c:pt idx="88">
                  <c:v>0.28</c:v>
                </c:pt>
                <c:pt idx="89">
                  <c:v>0.03</c:v>
                </c:pt>
                <c:pt idx="90">
                  <c:v>-0.08</c:v>
                </c:pt>
                <c:pt idx="91">
                  <c:v>-0.01</c:v>
                </c:pt>
                <c:pt idx="92">
                  <c:v>-0.21</c:v>
                </c:pt>
                <c:pt idx="93">
                  <c:v>-0.07</c:v>
                </c:pt>
                <c:pt idx="94">
                  <c:v>0.08</c:v>
                </c:pt>
                <c:pt idx="95">
                  <c:v>0.48</c:v>
                </c:pt>
                <c:pt idx="96">
                  <c:v>0.59</c:v>
                </c:pt>
                <c:pt idx="97">
                  <c:v>0.24</c:v>
                </c:pt>
                <c:pt idx="98">
                  <c:v>-0.02</c:v>
                </c:pt>
                <c:pt idx="99">
                  <c:v>-0.02</c:v>
                </c:pt>
                <c:pt idx="100">
                  <c:v>0.16</c:v>
                </c:pt>
                <c:pt idx="101">
                  <c:v>0.38</c:v>
                </c:pt>
                <c:pt idx="102">
                  <c:v>0.33</c:v>
                </c:pt>
                <c:pt idx="103">
                  <c:v>0.56</c:v>
                </c:pt>
                <c:pt idx="104">
                  <c:v>0.61</c:v>
                </c:pt>
                <c:pt idx="105">
                  <c:v>0.34</c:v>
                </c:pt>
                <c:pt idx="106">
                  <c:v>0.12</c:v>
                </c:pt>
                <c:pt idx="107">
                  <c:v>-0.04</c:v>
                </c:pt>
                <c:pt idx="108">
                  <c:v>0.14</c:v>
                </c:pt>
                <c:pt idx="109">
                  <c:v>-0.4</c:v>
                </c:pt>
                <c:pt idx="110">
                  <c:v>-0.43</c:v>
                </c:pt>
                <c:pt idx="111">
                  <c:v>0.36</c:v>
                </c:pt>
                <c:pt idx="112">
                  <c:v>0.01</c:v>
                </c:pt>
                <c:pt idx="113">
                  <c:v>0.08</c:v>
                </c:pt>
                <c:pt idx="114">
                  <c:v>0.36</c:v>
                </c:pt>
                <c:pt idx="115">
                  <c:v>0.15</c:v>
                </c:pt>
                <c:pt idx="116">
                  <c:v>-0.1</c:v>
                </c:pt>
                <c:pt idx="117">
                  <c:v>0.08</c:v>
                </c:pt>
                <c:pt idx="118">
                  <c:v>0.19</c:v>
                </c:pt>
                <c:pt idx="119">
                  <c:v>0.64</c:v>
                </c:pt>
                <c:pt idx="120">
                  <c:v>0.08</c:v>
                </c:pt>
                <c:pt idx="121">
                  <c:v>-0.05</c:v>
                </c:pt>
                <c:pt idx="122">
                  <c:v>0.38</c:v>
                </c:pt>
                <c:pt idx="123">
                  <c:v>0.19</c:v>
                </c:pt>
                <c:pt idx="124">
                  <c:v>0.24</c:v>
                </c:pt>
                <c:pt idx="125">
                  <c:v>0.15</c:v>
                </c:pt>
                <c:pt idx="126">
                  <c:v>0.26</c:v>
                </c:pt>
                <c:pt idx="127">
                  <c:v>0.36</c:v>
                </c:pt>
                <c:pt idx="128">
                  <c:v>0.6</c:v>
                </c:pt>
                <c:pt idx="129">
                  <c:v>0.29</c:v>
                </c:pt>
                <c:pt idx="130">
                  <c:v>0.28</c:v>
                </c:pt>
                <c:pt idx="131">
                  <c:v>0.26</c:v>
                </c:pt>
                <c:pt idx="132">
                  <c:v>0.19</c:v>
                </c:pt>
                <c:pt idx="133">
                  <c:v>-0.09</c:v>
                </c:pt>
                <c:pt idx="134">
                  <c:v>-0.07</c:v>
                </c:pt>
                <c:pt idx="135">
                  <c:v>0.04</c:v>
                </c:pt>
                <c:pt idx="136">
                  <c:v>0.05</c:v>
                </c:pt>
                <c:pt idx="137">
                  <c:v>0.13</c:v>
                </c:pt>
                <c:pt idx="138">
                  <c:v>0.3</c:v>
                </c:pt>
                <c:pt idx="139">
                  <c:v>0.36</c:v>
                </c:pt>
                <c:pt idx="140">
                  <c:v>0.29</c:v>
                </c:pt>
                <c:pt idx="141">
                  <c:v>0.18</c:v>
                </c:pt>
                <c:pt idx="142">
                  <c:v>0.05</c:v>
                </c:pt>
                <c:pt idx="143">
                  <c:v>0.1</c:v>
                </c:pt>
                <c:pt idx="144">
                  <c:v>0.15</c:v>
                </c:pt>
                <c:pt idx="145">
                  <c:v>0.37</c:v>
                </c:pt>
                <c:pt idx="146">
                  <c:v>0.08</c:v>
                </c:pt>
                <c:pt idx="147">
                  <c:v>0.36</c:v>
                </c:pt>
                <c:pt idx="148">
                  <c:v>0.34</c:v>
                </c:pt>
                <c:pt idx="149">
                  <c:v>0.22</c:v>
                </c:pt>
                <c:pt idx="150">
                  <c:v>0.22</c:v>
                </c:pt>
                <c:pt idx="151">
                  <c:v>0.66</c:v>
                </c:pt>
                <c:pt idx="152">
                  <c:v>1.15</c:v>
                </c:pt>
                <c:pt idx="153">
                  <c:v>1.58</c:v>
                </c:pt>
                <c:pt idx="154">
                  <c:v>1.43</c:v>
                </c:pt>
                <c:pt idx="155">
                  <c:v>1.34</c:v>
                </c:pt>
                <c:pt idx="156">
                  <c:v>1.24</c:v>
                </c:pt>
                <c:pt idx="157">
                  <c:v>1.45</c:v>
                </c:pt>
                <c:pt idx="158">
                  <c:v>0.97</c:v>
                </c:pt>
                <c:pt idx="159">
                  <c:v>0.83</c:v>
                </c:pt>
                <c:pt idx="160">
                  <c:v>1.12</c:v>
                </c:pt>
                <c:pt idx="161">
                  <c:v>0.98</c:v>
                </c:pt>
                <c:pt idx="162">
                  <c:v>0.76</c:v>
                </c:pt>
                <c:pt idx="163">
                  <c:v>0.75</c:v>
                </c:pt>
                <c:pt idx="164">
                  <c:v>0.81</c:v>
                </c:pt>
                <c:pt idx="165">
                  <c:v>1.0</c:v>
                </c:pt>
                <c:pt idx="166">
                  <c:v>1.04</c:v>
                </c:pt>
                <c:pt idx="167">
                  <c:v>0.92</c:v>
                </c:pt>
                <c:pt idx="168">
                  <c:v>0.68</c:v>
                </c:pt>
                <c:pt idx="169">
                  <c:v>0.3</c:v>
                </c:pt>
                <c:pt idx="170">
                  <c:v>0.42</c:v>
                </c:pt>
                <c:pt idx="171">
                  <c:v>0.35</c:v>
                </c:pt>
                <c:pt idx="172">
                  <c:v>0.1</c:v>
                </c:pt>
                <c:pt idx="173">
                  <c:v>-0.02</c:v>
                </c:pt>
                <c:pt idx="174">
                  <c:v>-0.13</c:v>
                </c:pt>
                <c:pt idx="175">
                  <c:v>-0.18</c:v>
                </c:pt>
                <c:pt idx="176">
                  <c:v>-0.27</c:v>
                </c:pt>
                <c:pt idx="177">
                  <c:v>-0.28</c:v>
                </c:pt>
                <c:pt idx="178">
                  <c:v>-0.24</c:v>
                </c:pt>
                <c:pt idx="179">
                  <c:v>-0.41</c:v>
                </c:pt>
                <c:pt idx="180">
                  <c:v>-0.25</c:v>
                </c:pt>
                <c:pt idx="181">
                  <c:v>-0.02</c:v>
                </c:pt>
                <c:pt idx="182">
                  <c:v>-0.15</c:v>
                </c:pt>
                <c:pt idx="183">
                  <c:v>-0.04</c:v>
                </c:pt>
                <c:pt idx="184">
                  <c:v>-0.1</c:v>
                </c:pt>
                <c:pt idx="185">
                  <c:v>-0.06</c:v>
                </c:pt>
                <c:pt idx="186">
                  <c:v>-0.16</c:v>
                </c:pt>
                <c:pt idx="187">
                  <c:v>-0.19</c:v>
                </c:pt>
                <c:pt idx="188">
                  <c:v>-0.16</c:v>
                </c:pt>
                <c:pt idx="189">
                  <c:v>-0.29</c:v>
                </c:pt>
                <c:pt idx="190">
                  <c:v>-0.28</c:v>
                </c:pt>
                <c:pt idx="191">
                  <c:v>-0.15</c:v>
                </c:pt>
                <c:pt idx="192">
                  <c:v>-0.47</c:v>
                </c:pt>
                <c:pt idx="193">
                  <c:v>-0.51</c:v>
                </c:pt>
                <c:pt idx="194">
                  <c:v>-0.51</c:v>
                </c:pt>
                <c:pt idx="195">
                  <c:v>-0.63</c:v>
                </c:pt>
                <c:pt idx="196">
                  <c:v>-0.35</c:v>
                </c:pt>
                <c:pt idx="197">
                  <c:v>-0.47</c:v>
                </c:pt>
                <c:pt idx="198">
                  <c:v>-0.48</c:v>
                </c:pt>
                <c:pt idx="199">
                  <c:v>-0.44</c:v>
                </c:pt>
                <c:pt idx="200">
                  <c:v>-0.57</c:v>
                </c:pt>
                <c:pt idx="201">
                  <c:v>-0.48</c:v>
                </c:pt>
                <c:pt idx="202">
                  <c:v>-0.56</c:v>
                </c:pt>
                <c:pt idx="203">
                  <c:v>-0.44</c:v>
                </c:pt>
                <c:pt idx="204">
                  <c:v>-0.78</c:v>
                </c:pt>
                <c:pt idx="205">
                  <c:v>-0.7</c:v>
                </c:pt>
                <c:pt idx="206">
                  <c:v>-0.03</c:v>
                </c:pt>
                <c:pt idx="207">
                  <c:v>-0.06</c:v>
                </c:pt>
                <c:pt idx="208">
                  <c:v>-0.3</c:v>
                </c:pt>
                <c:pt idx="209">
                  <c:v>-0.54</c:v>
                </c:pt>
                <c:pt idx="210">
                  <c:v>-0.76</c:v>
                </c:pt>
                <c:pt idx="211">
                  <c:v>-0.84</c:v>
                </c:pt>
                <c:pt idx="212">
                  <c:v>-0.92</c:v>
                </c:pt>
                <c:pt idx="213">
                  <c:v>-0.51</c:v>
                </c:pt>
                <c:pt idx="214">
                  <c:v>-0.58</c:v>
                </c:pt>
                <c:pt idx="215">
                  <c:v>-0.54</c:v>
                </c:pt>
                <c:pt idx="216">
                  <c:v>-0.48</c:v>
                </c:pt>
                <c:pt idx="217">
                  <c:v>-0.32</c:v>
                </c:pt>
                <c:pt idx="218">
                  <c:v>-0.31</c:v>
                </c:pt>
                <c:pt idx="219">
                  <c:v>-0.41</c:v>
                </c:pt>
                <c:pt idx="220">
                  <c:v>-0.24</c:v>
                </c:pt>
                <c:pt idx="221">
                  <c:v>-0.17</c:v>
                </c:pt>
                <c:pt idx="222">
                  <c:v>-0.07</c:v>
                </c:pt>
                <c:pt idx="223">
                  <c:v>-0.1</c:v>
                </c:pt>
                <c:pt idx="224">
                  <c:v>-0.25</c:v>
                </c:pt>
                <c:pt idx="225">
                  <c:v>-0.34</c:v>
                </c:pt>
                <c:pt idx="226">
                  <c:v>-0.34</c:v>
                </c:pt>
                <c:pt idx="227">
                  <c:v>-0.41</c:v>
                </c:pt>
                <c:pt idx="228">
                  <c:v>-0.14</c:v>
                </c:pt>
                <c:pt idx="229">
                  <c:v>-0.18</c:v>
                </c:pt>
                <c:pt idx="230">
                  <c:v>-0.16</c:v>
                </c:pt>
                <c:pt idx="231">
                  <c:v>-0.11</c:v>
                </c:pt>
                <c:pt idx="232">
                  <c:v>-0.04</c:v>
                </c:pt>
                <c:pt idx="233">
                  <c:v>-0.2</c:v>
                </c:pt>
                <c:pt idx="234">
                  <c:v>-0.23</c:v>
                </c:pt>
                <c:pt idx="235">
                  <c:v>-0.27</c:v>
                </c:pt>
                <c:pt idx="236">
                  <c:v>-0.11</c:v>
                </c:pt>
                <c:pt idx="237">
                  <c:v>-0.1</c:v>
                </c:pt>
                <c:pt idx="238">
                  <c:v>-0.52</c:v>
                </c:pt>
                <c:pt idx="239">
                  <c:v>-0.59</c:v>
                </c:pt>
                <c:pt idx="240">
                  <c:v>-0.5</c:v>
                </c:pt>
                <c:pt idx="241">
                  <c:v>-0.71</c:v>
                </c:pt>
                <c:pt idx="242">
                  <c:v>-0.61</c:v>
                </c:pt>
                <c:pt idx="243">
                  <c:v>-0.58</c:v>
                </c:pt>
                <c:pt idx="244">
                  <c:v>-0.67</c:v>
                </c:pt>
                <c:pt idx="245">
                  <c:v>-0.44</c:v>
                </c:pt>
                <c:pt idx="246">
                  <c:v>-0.21</c:v>
                </c:pt>
                <c:pt idx="247">
                  <c:v>-0.09</c:v>
                </c:pt>
                <c:pt idx="248">
                  <c:v>-0.08</c:v>
                </c:pt>
                <c:pt idx="249">
                  <c:v>-0.29</c:v>
                </c:pt>
                <c:pt idx="250">
                  <c:v>-0.49</c:v>
                </c:pt>
                <c:pt idx="251">
                  <c:v>-0.6</c:v>
                </c:pt>
                <c:pt idx="252">
                  <c:v>-0.57</c:v>
                </c:pt>
                <c:pt idx="253">
                  <c:v>-0.36</c:v>
                </c:pt>
                <c:pt idx="254">
                  <c:v>-0.21</c:v>
                </c:pt>
                <c:pt idx="255">
                  <c:v>-0.1</c:v>
                </c:pt>
                <c:pt idx="256">
                  <c:v>-0.41</c:v>
                </c:pt>
                <c:pt idx="257">
                  <c:v>-0.35</c:v>
                </c:pt>
                <c:pt idx="258">
                  <c:v>-0.38</c:v>
                </c:pt>
                <c:pt idx="259">
                  <c:v>-0.31</c:v>
                </c:pt>
                <c:pt idx="260">
                  <c:v>-0.5</c:v>
                </c:pt>
                <c:pt idx="261">
                  <c:v>-0.69</c:v>
                </c:pt>
                <c:pt idx="262">
                  <c:v>-0.67</c:v>
                </c:pt>
                <c:pt idx="263">
                  <c:v>-0.41</c:v>
                </c:pt>
                <c:pt idx="264">
                  <c:v>-0.41</c:v>
                </c:pt>
                <c:pt idx="265">
                  <c:v>-0.67</c:v>
                </c:pt>
                <c:pt idx="266">
                  <c:v>-0.36</c:v>
                </c:pt>
                <c:pt idx="267">
                  <c:v>-0.49</c:v>
                </c:pt>
                <c:pt idx="268">
                  <c:v>-0.24</c:v>
                </c:pt>
                <c:pt idx="269">
                  <c:v>-0.13</c:v>
                </c:pt>
                <c:pt idx="270">
                  <c:v>-0.23</c:v>
                </c:pt>
                <c:pt idx="271">
                  <c:v>-0.07</c:v>
                </c:pt>
                <c:pt idx="272">
                  <c:v>0.09</c:v>
                </c:pt>
                <c:pt idx="273">
                  <c:v>-0.1</c:v>
                </c:pt>
                <c:pt idx="274">
                  <c:v>-0.23</c:v>
                </c:pt>
                <c:pt idx="275">
                  <c:v>-0.55</c:v>
                </c:pt>
                <c:pt idx="276">
                  <c:v>0.15</c:v>
                </c:pt>
                <c:pt idx="277">
                  <c:v>0.0</c:v>
                </c:pt>
                <c:pt idx="278">
                  <c:v>-0.49</c:v>
                </c:pt>
                <c:pt idx="279">
                  <c:v>-0.26</c:v>
                </c:pt>
                <c:pt idx="280">
                  <c:v>-0.07</c:v>
                </c:pt>
                <c:pt idx="281">
                  <c:v>-0.17</c:v>
                </c:pt>
                <c:pt idx="282">
                  <c:v>-0.4</c:v>
                </c:pt>
                <c:pt idx="283">
                  <c:v>-0.5</c:v>
                </c:pt>
                <c:pt idx="284">
                  <c:v>-0.39</c:v>
                </c:pt>
                <c:pt idx="285">
                  <c:v>-0.02</c:v>
                </c:pt>
                <c:pt idx="286">
                  <c:v>0.03</c:v>
                </c:pt>
                <c:pt idx="287">
                  <c:v>0.23</c:v>
                </c:pt>
                <c:pt idx="288">
                  <c:v>0.35</c:v>
                </c:pt>
                <c:pt idx="289">
                  <c:v>0.16</c:v>
                </c:pt>
                <c:pt idx="290">
                  <c:v>0.1</c:v>
                </c:pt>
                <c:pt idx="291">
                  <c:v>-0.09</c:v>
                </c:pt>
                <c:pt idx="292">
                  <c:v>-0.1</c:v>
                </c:pt>
                <c:pt idx="293">
                  <c:v>-0.2</c:v>
                </c:pt>
                <c:pt idx="294">
                  <c:v>-0.18</c:v>
                </c:pt>
                <c:pt idx="295">
                  <c:v>-0.32</c:v>
                </c:pt>
                <c:pt idx="296">
                  <c:v>-0.26</c:v>
                </c:pt>
                <c:pt idx="297">
                  <c:v>-0.47</c:v>
                </c:pt>
                <c:pt idx="298">
                  <c:v>-0.47</c:v>
                </c:pt>
                <c:pt idx="299">
                  <c:v>-0.2</c:v>
                </c:pt>
                <c:pt idx="300">
                  <c:v>-0.1</c:v>
                </c:pt>
                <c:pt idx="301">
                  <c:v>-0.35</c:v>
                </c:pt>
                <c:pt idx="302">
                  <c:v>-0.79</c:v>
                </c:pt>
                <c:pt idx="303">
                  <c:v>-0.51</c:v>
                </c:pt>
                <c:pt idx="304">
                  <c:v>-0.11</c:v>
                </c:pt>
                <c:pt idx="305">
                  <c:v>-0.13</c:v>
                </c:pt>
                <c:pt idx="306">
                  <c:v>-0.07</c:v>
                </c:pt>
                <c:pt idx="307">
                  <c:v>-0.01</c:v>
                </c:pt>
                <c:pt idx="308">
                  <c:v>-0.23</c:v>
                </c:pt>
                <c:pt idx="309">
                  <c:v>-0.33</c:v>
                </c:pt>
                <c:pt idx="310">
                  <c:v>-0.07</c:v>
                </c:pt>
                <c:pt idx="311">
                  <c:v>-0.11</c:v>
                </c:pt>
                <c:pt idx="312">
                  <c:v>-0.28</c:v>
                </c:pt>
                <c:pt idx="313">
                  <c:v>-0.32</c:v>
                </c:pt>
                <c:pt idx="314">
                  <c:v>-0.07</c:v>
                </c:pt>
                <c:pt idx="315">
                  <c:v>0.14</c:v>
                </c:pt>
                <c:pt idx="316">
                  <c:v>-0.24</c:v>
                </c:pt>
                <c:pt idx="317">
                  <c:v>-0.53</c:v>
                </c:pt>
                <c:pt idx="318">
                  <c:v>-0.57</c:v>
                </c:pt>
                <c:pt idx="319">
                  <c:v>-0.8</c:v>
                </c:pt>
                <c:pt idx="320">
                  <c:v>-0.77</c:v>
                </c:pt>
                <c:pt idx="321">
                  <c:v>-0.64</c:v>
                </c:pt>
                <c:pt idx="322">
                  <c:v>-0.4</c:v>
                </c:pt>
                <c:pt idx="323">
                  <c:v>-0.41</c:v>
                </c:pt>
                <c:pt idx="324">
                  <c:v>-0.56</c:v>
                </c:pt>
                <c:pt idx="325">
                  <c:v>-0.31</c:v>
                </c:pt>
                <c:pt idx="326">
                  <c:v>-0.7</c:v>
                </c:pt>
                <c:pt idx="327">
                  <c:v>-0.7</c:v>
                </c:pt>
                <c:pt idx="328">
                  <c:v>-0.37</c:v>
                </c:pt>
                <c:pt idx="329">
                  <c:v>-0.16</c:v>
                </c:pt>
                <c:pt idx="330">
                  <c:v>-0.17</c:v>
                </c:pt>
                <c:pt idx="331">
                  <c:v>0.04</c:v>
                </c:pt>
                <c:pt idx="332">
                  <c:v>-0.17</c:v>
                </c:pt>
                <c:pt idx="333">
                  <c:v>-0.28</c:v>
                </c:pt>
                <c:pt idx="334">
                  <c:v>-0.32</c:v>
                </c:pt>
                <c:pt idx="335">
                  <c:v>-0.84</c:v>
                </c:pt>
                <c:pt idx="336">
                  <c:v>-0.45</c:v>
                </c:pt>
                <c:pt idx="337">
                  <c:v>-0.03</c:v>
                </c:pt>
                <c:pt idx="338">
                  <c:v>0.0</c:v>
                </c:pt>
                <c:pt idx="339">
                  <c:v>-0.12</c:v>
                </c:pt>
                <c:pt idx="340">
                  <c:v>-0.37</c:v>
                </c:pt>
                <c:pt idx="341">
                  <c:v>-0.39</c:v>
                </c:pt>
                <c:pt idx="342">
                  <c:v>-0.5</c:v>
                </c:pt>
                <c:pt idx="343">
                  <c:v>-0.9</c:v>
                </c:pt>
                <c:pt idx="344">
                  <c:v>-0.88</c:v>
                </c:pt>
                <c:pt idx="345">
                  <c:v>-0.72</c:v>
                </c:pt>
                <c:pt idx="346">
                  <c:v>-0.54</c:v>
                </c:pt>
                <c:pt idx="347">
                  <c:v>-0.71</c:v>
                </c:pt>
                <c:pt idx="348">
                  <c:v>-0.66</c:v>
                </c:pt>
                <c:pt idx="349">
                  <c:v>-0.34</c:v>
                </c:pt>
                <c:pt idx="350">
                  <c:v>-0.35</c:v>
                </c:pt>
                <c:pt idx="351">
                  <c:v>-0.7</c:v>
                </c:pt>
                <c:pt idx="352">
                  <c:v>-0.82</c:v>
                </c:pt>
                <c:pt idx="353">
                  <c:v>-0.57</c:v>
                </c:pt>
                <c:pt idx="354">
                  <c:v>-0.51</c:v>
                </c:pt>
                <c:pt idx="355">
                  <c:v>-0.47</c:v>
                </c:pt>
                <c:pt idx="356">
                  <c:v>-0.28</c:v>
                </c:pt>
                <c:pt idx="357">
                  <c:v>-0.4</c:v>
                </c:pt>
                <c:pt idx="358">
                  <c:v>-0.53</c:v>
                </c:pt>
                <c:pt idx="359">
                  <c:v>-0.83</c:v>
                </c:pt>
                <c:pt idx="360">
                  <c:v>-0.72</c:v>
                </c:pt>
                <c:pt idx="361">
                  <c:v>-0.35</c:v>
                </c:pt>
                <c:pt idx="362">
                  <c:v>-0.25</c:v>
                </c:pt>
                <c:pt idx="363">
                  <c:v>-0.58</c:v>
                </c:pt>
                <c:pt idx="364">
                  <c:v>-0.39</c:v>
                </c:pt>
                <c:pt idx="365">
                  <c:v>-0.29</c:v>
                </c:pt>
                <c:pt idx="366">
                  <c:v>-0.38</c:v>
                </c:pt>
                <c:pt idx="367">
                  <c:v>-0.26</c:v>
                </c:pt>
                <c:pt idx="368">
                  <c:v>-0.23</c:v>
                </c:pt>
                <c:pt idx="369">
                  <c:v>-0.47</c:v>
                </c:pt>
                <c:pt idx="370">
                  <c:v>-0.24</c:v>
                </c:pt>
                <c:pt idx="371">
                  <c:v>-0.49</c:v>
                </c:pt>
                <c:pt idx="372">
                  <c:v>-0.11</c:v>
                </c:pt>
                <c:pt idx="373">
                  <c:v>-0.3</c:v>
                </c:pt>
                <c:pt idx="374">
                  <c:v>-0.13</c:v>
                </c:pt>
                <c:pt idx="375">
                  <c:v>-0.34</c:v>
                </c:pt>
                <c:pt idx="376">
                  <c:v>-0.34</c:v>
                </c:pt>
                <c:pt idx="377">
                  <c:v>-0.08</c:v>
                </c:pt>
                <c:pt idx="378">
                  <c:v>-0.08</c:v>
                </c:pt>
                <c:pt idx="379">
                  <c:v>-0.34</c:v>
                </c:pt>
                <c:pt idx="380">
                  <c:v>-0.38</c:v>
                </c:pt>
                <c:pt idx="381">
                  <c:v>-0.21</c:v>
                </c:pt>
                <c:pt idx="382">
                  <c:v>-0.18</c:v>
                </c:pt>
                <c:pt idx="383">
                  <c:v>-0.28</c:v>
                </c:pt>
                <c:pt idx="384">
                  <c:v>-0.08</c:v>
                </c:pt>
                <c:pt idx="385">
                  <c:v>-0.04</c:v>
                </c:pt>
                <c:pt idx="386">
                  <c:v>-0.12</c:v>
                </c:pt>
                <c:pt idx="387">
                  <c:v>-0.38</c:v>
                </c:pt>
                <c:pt idx="388">
                  <c:v>-0.77</c:v>
                </c:pt>
                <c:pt idx="389">
                  <c:v>-0.69</c:v>
                </c:pt>
                <c:pt idx="390">
                  <c:v>-0.61</c:v>
                </c:pt>
                <c:pt idx="391">
                  <c:v>-0.69</c:v>
                </c:pt>
                <c:pt idx="392">
                  <c:v>-0.52</c:v>
                </c:pt>
                <c:pt idx="393">
                  <c:v>-0.48</c:v>
                </c:pt>
                <c:pt idx="394">
                  <c:v>-0.52</c:v>
                </c:pt>
                <c:pt idx="395">
                  <c:v>-0.65</c:v>
                </c:pt>
                <c:pt idx="396">
                  <c:v>-0.76</c:v>
                </c:pt>
                <c:pt idx="397">
                  <c:v>-0.18</c:v>
                </c:pt>
                <c:pt idx="398">
                  <c:v>-0.31</c:v>
                </c:pt>
                <c:pt idx="399">
                  <c:v>-0.49</c:v>
                </c:pt>
                <c:pt idx="400">
                  <c:v>-0.24</c:v>
                </c:pt>
                <c:pt idx="401">
                  <c:v>-0.43</c:v>
                </c:pt>
                <c:pt idx="402">
                  <c:v>-0.27</c:v>
                </c:pt>
                <c:pt idx="403">
                  <c:v>-0.51</c:v>
                </c:pt>
                <c:pt idx="404">
                  <c:v>-0.51</c:v>
                </c:pt>
                <c:pt idx="405">
                  <c:v>-0.39</c:v>
                </c:pt>
                <c:pt idx="406">
                  <c:v>-0.22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3684552"/>
        <c:axId val="2143584696"/>
      </c:scatterChart>
      <c:valAx>
        <c:axId val="2143684552"/>
        <c:scaling>
          <c:orientation val="minMax"/>
          <c:max val="2013.0"/>
          <c:min val="1975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Year</a:t>
                </a:r>
              </a:p>
            </c:rich>
          </c:tx>
          <c:layout>
            <c:manualLayout>
              <c:xMode val="edge"/>
              <c:yMode val="edge"/>
              <c:x val="0.459099867835276"/>
              <c:y val="0.86505764189436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143584696"/>
        <c:crossesAt val="-2.5"/>
        <c:crossBetween val="midCat"/>
      </c:valAx>
      <c:valAx>
        <c:axId val="2143584696"/>
        <c:scaling>
          <c:orientation val="minMax"/>
          <c:max val="2.5"/>
          <c:min val="-2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Temperature Anomaly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436845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Stratosphere - </a:t>
            </a:r>
            <a:r>
              <a:rPr lang="en-US" dirty="0"/>
              <a:t>Global Temperature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4261422298516"/>
          <c:y val="0.143204528426176"/>
          <c:w val="0.796564913982908"/>
          <c:h val="0.62470837423637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Land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Sheet1!$A$2:$A$408</c:f>
              <c:numCache>
                <c:formatCode>General</c:formatCode>
                <c:ptCount val="407"/>
                <c:pt idx="0">
                  <c:v>1979.0</c:v>
                </c:pt>
                <c:pt idx="1">
                  <c:v>1979.083333333333</c:v>
                </c:pt>
                <c:pt idx="2">
                  <c:v>1979.166666666667</c:v>
                </c:pt>
                <c:pt idx="3">
                  <c:v>1979.25</c:v>
                </c:pt>
                <c:pt idx="4">
                  <c:v>1979.333333333333</c:v>
                </c:pt>
                <c:pt idx="5">
                  <c:v>1979.416666666667</c:v>
                </c:pt>
                <c:pt idx="6">
                  <c:v>1979.5</c:v>
                </c:pt>
                <c:pt idx="7">
                  <c:v>1979.583333333333</c:v>
                </c:pt>
                <c:pt idx="8">
                  <c:v>1979.666666666667</c:v>
                </c:pt>
                <c:pt idx="9">
                  <c:v>1979.75</c:v>
                </c:pt>
                <c:pt idx="10">
                  <c:v>1979.833333333333</c:v>
                </c:pt>
                <c:pt idx="11">
                  <c:v>1979.916666666667</c:v>
                </c:pt>
                <c:pt idx="12">
                  <c:v>1980.0</c:v>
                </c:pt>
                <c:pt idx="13">
                  <c:v>1980.083333333333</c:v>
                </c:pt>
                <c:pt idx="14">
                  <c:v>1980.166666666667</c:v>
                </c:pt>
                <c:pt idx="15">
                  <c:v>1980.25</c:v>
                </c:pt>
                <c:pt idx="16">
                  <c:v>1980.333333333333</c:v>
                </c:pt>
                <c:pt idx="17">
                  <c:v>1980.416666666667</c:v>
                </c:pt>
                <c:pt idx="18">
                  <c:v>1980.5</c:v>
                </c:pt>
                <c:pt idx="19">
                  <c:v>1980.583333333333</c:v>
                </c:pt>
                <c:pt idx="20">
                  <c:v>1980.666666666667</c:v>
                </c:pt>
                <c:pt idx="21">
                  <c:v>1980.75</c:v>
                </c:pt>
                <c:pt idx="22">
                  <c:v>1980.833333333333</c:v>
                </c:pt>
                <c:pt idx="23">
                  <c:v>1980.916666666667</c:v>
                </c:pt>
                <c:pt idx="24">
                  <c:v>1981.0</c:v>
                </c:pt>
                <c:pt idx="25">
                  <c:v>1981.083333333333</c:v>
                </c:pt>
                <c:pt idx="26">
                  <c:v>1981.166666666667</c:v>
                </c:pt>
                <c:pt idx="27">
                  <c:v>1981.25</c:v>
                </c:pt>
                <c:pt idx="28">
                  <c:v>1981.333333333333</c:v>
                </c:pt>
                <c:pt idx="29">
                  <c:v>1981.416666666667</c:v>
                </c:pt>
                <c:pt idx="30">
                  <c:v>1981.5</c:v>
                </c:pt>
                <c:pt idx="31">
                  <c:v>1981.583333333333</c:v>
                </c:pt>
                <c:pt idx="32">
                  <c:v>1981.666666666667</c:v>
                </c:pt>
                <c:pt idx="33">
                  <c:v>1981.75</c:v>
                </c:pt>
                <c:pt idx="34">
                  <c:v>1981.833333333333</c:v>
                </c:pt>
                <c:pt idx="35">
                  <c:v>1981.916666666667</c:v>
                </c:pt>
                <c:pt idx="36">
                  <c:v>1982.0</c:v>
                </c:pt>
                <c:pt idx="37">
                  <c:v>1982.083333333333</c:v>
                </c:pt>
                <c:pt idx="38">
                  <c:v>1982.166666666667</c:v>
                </c:pt>
                <c:pt idx="39">
                  <c:v>1982.25</c:v>
                </c:pt>
                <c:pt idx="40">
                  <c:v>1982.333333333333</c:v>
                </c:pt>
                <c:pt idx="41">
                  <c:v>1982.416666666667</c:v>
                </c:pt>
                <c:pt idx="42">
                  <c:v>1982.5</c:v>
                </c:pt>
                <c:pt idx="43">
                  <c:v>1982.583333333333</c:v>
                </c:pt>
                <c:pt idx="44">
                  <c:v>1982.666666666667</c:v>
                </c:pt>
                <c:pt idx="45">
                  <c:v>1982.75</c:v>
                </c:pt>
                <c:pt idx="46">
                  <c:v>1982.833333333333</c:v>
                </c:pt>
                <c:pt idx="47">
                  <c:v>1982.916666666667</c:v>
                </c:pt>
                <c:pt idx="48">
                  <c:v>1983.0</c:v>
                </c:pt>
                <c:pt idx="49">
                  <c:v>1983.083333333333</c:v>
                </c:pt>
                <c:pt idx="50">
                  <c:v>1983.166666666667</c:v>
                </c:pt>
                <c:pt idx="51">
                  <c:v>1983.25</c:v>
                </c:pt>
                <c:pt idx="52">
                  <c:v>1983.333333333333</c:v>
                </c:pt>
                <c:pt idx="53">
                  <c:v>1983.416666666667</c:v>
                </c:pt>
                <c:pt idx="54">
                  <c:v>1983.5</c:v>
                </c:pt>
                <c:pt idx="55">
                  <c:v>1983.583333333333</c:v>
                </c:pt>
                <c:pt idx="56">
                  <c:v>1983.666666666667</c:v>
                </c:pt>
                <c:pt idx="57">
                  <c:v>1983.75</c:v>
                </c:pt>
                <c:pt idx="58">
                  <c:v>1983.833333333333</c:v>
                </c:pt>
                <c:pt idx="59">
                  <c:v>1983.916666666667</c:v>
                </c:pt>
                <c:pt idx="60">
                  <c:v>1984.0</c:v>
                </c:pt>
                <c:pt idx="61">
                  <c:v>1984.083333333333</c:v>
                </c:pt>
                <c:pt idx="62">
                  <c:v>1984.166666666667</c:v>
                </c:pt>
                <c:pt idx="63">
                  <c:v>1984.25</c:v>
                </c:pt>
                <c:pt idx="64">
                  <c:v>1984.333333333333</c:v>
                </c:pt>
                <c:pt idx="65">
                  <c:v>1984.416666666667</c:v>
                </c:pt>
                <c:pt idx="66">
                  <c:v>1984.5</c:v>
                </c:pt>
                <c:pt idx="67">
                  <c:v>1984.583333333333</c:v>
                </c:pt>
                <c:pt idx="68">
                  <c:v>1984.666666666667</c:v>
                </c:pt>
                <c:pt idx="69">
                  <c:v>1984.75</c:v>
                </c:pt>
                <c:pt idx="70">
                  <c:v>1984.833333333333</c:v>
                </c:pt>
                <c:pt idx="71">
                  <c:v>1984.916666666667</c:v>
                </c:pt>
                <c:pt idx="72">
                  <c:v>1985.0</c:v>
                </c:pt>
                <c:pt idx="73">
                  <c:v>1985.083333333333</c:v>
                </c:pt>
                <c:pt idx="74">
                  <c:v>1985.166666666667</c:v>
                </c:pt>
                <c:pt idx="75">
                  <c:v>1985.25</c:v>
                </c:pt>
                <c:pt idx="76">
                  <c:v>1985.333333333333</c:v>
                </c:pt>
                <c:pt idx="77">
                  <c:v>1985.416666666667</c:v>
                </c:pt>
                <c:pt idx="78">
                  <c:v>1985.5</c:v>
                </c:pt>
                <c:pt idx="79">
                  <c:v>1985.583333333333</c:v>
                </c:pt>
                <c:pt idx="80">
                  <c:v>1985.666666666667</c:v>
                </c:pt>
                <c:pt idx="81">
                  <c:v>1985.75</c:v>
                </c:pt>
                <c:pt idx="82">
                  <c:v>1985.833333333333</c:v>
                </c:pt>
                <c:pt idx="83">
                  <c:v>1985.916666666667</c:v>
                </c:pt>
                <c:pt idx="84">
                  <c:v>1986.0</c:v>
                </c:pt>
                <c:pt idx="85">
                  <c:v>1986.083333333333</c:v>
                </c:pt>
                <c:pt idx="86">
                  <c:v>1986.166666666667</c:v>
                </c:pt>
                <c:pt idx="87">
                  <c:v>1986.25</c:v>
                </c:pt>
                <c:pt idx="88">
                  <c:v>1986.333333333333</c:v>
                </c:pt>
                <c:pt idx="89">
                  <c:v>1986.416666666667</c:v>
                </c:pt>
                <c:pt idx="90">
                  <c:v>1986.5</c:v>
                </c:pt>
                <c:pt idx="91">
                  <c:v>1986.583333333333</c:v>
                </c:pt>
                <c:pt idx="92">
                  <c:v>1986.666666666667</c:v>
                </c:pt>
                <c:pt idx="93">
                  <c:v>1986.75</c:v>
                </c:pt>
                <c:pt idx="94">
                  <c:v>1986.833333333333</c:v>
                </c:pt>
                <c:pt idx="95">
                  <c:v>1986.916666666667</c:v>
                </c:pt>
                <c:pt idx="96">
                  <c:v>1987.0</c:v>
                </c:pt>
                <c:pt idx="97">
                  <c:v>1987.083333333333</c:v>
                </c:pt>
                <c:pt idx="98">
                  <c:v>1987.166666666667</c:v>
                </c:pt>
                <c:pt idx="99">
                  <c:v>1987.25</c:v>
                </c:pt>
                <c:pt idx="100">
                  <c:v>1987.333333333333</c:v>
                </c:pt>
                <c:pt idx="101">
                  <c:v>1987.416666666667</c:v>
                </c:pt>
                <c:pt idx="102">
                  <c:v>1987.5</c:v>
                </c:pt>
                <c:pt idx="103">
                  <c:v>1987.583333333333</c:v>
                </c:pt>
                <c:pt idx="104">
                  <c:v>1987.666666666667</c:v>
                </c:pt>
                <c:pt idx="105">
                  <c:v>1987.75</c:v>
                </c:pt>
                <c:pt idx="106">
                  <c:v>1987.833333333333</c:v>
                </c:pt>
                <c:pt idx="107">
                  <c:v>1987.916666666667</c:v>
                </c:pt>
                <c:pt idx="108">
                  <c:v>1988.0</c:v>
                </c:pt>
                <c:pt idx="109">
                  <c:v>1988.083333333333</c:v>
                </c:pt>
                <c:pt idx="110">
                  <c:v>1988.166666666667</c:v>
                </c:pt>
                <c:pt idx="111">
                  <c:v>1988.25</c:v>
                </c:pt>
                <c:pt idx="112">
                  <c:v>1988.333333333333</c:v>
                </c:pt>
                <c:pt idx="113">
                  <c:v>1988.416666666667</c:v>
                </c:pt>
                <c:pt idx="114">
                  <c:v>1988.5</c:v>
                </c:pt>
                <c:pt idx="115">
                  <c:v>1988.583333333333</c:v>
                </c:pt>
                <c:pt idx="116">
                  <c:v>1988.666666666667</c:v>
                </c:pt>
                <c:pt idx="117">
                  <c:v>1988.75</c:v>
                </c:pt>
                <c:pt idx="118">
                  <c:v>1988.833333333333</c:v>
                </c:pt>
                <c:pt idx="119">
                  <c:v>1988.916666666667</c:v>
                </c:pt>
                <c:pt idx="120">
                  <c:v>1989.0</c:v>
                </c:pt>
                <c:pt idx="121">
                  <c:v>1989.083333333333</c:v>
                </c:pt>
                <c:pt idx="122">
                  <c:v>1989.166666666667</c:v>
                </c:pt>
                <c:pt idx="123">
                  <c:v>1989.25</c:v>
                </c:pt>
                <c:pt idx="124">
                  <c:v>1989.333333333333</c:v>
                </c:pt>
                <c:pt idx="125">
                  <c:v>1989.416666666667</c:v>
                </c:pt>
                <c:pt idx="126">
                  <c:v>1989.5</c:v>
                </c:pt>
                <c:pt idx="127">
                  <c:v>1989.583333333333</c:v>
                </c:pt>
                <c:pt idx="128">
                  <c:v>1989.666666666667</c:v>
                </c:pt>
                <c:pt idx="129">
                  <c:v>1989.75</c:v>
                </c:pt>
                <c:pt idx="130">
                  <c:v>1989.833333333333</c:v>
                </c:pt>
                <c:pt idx="131">
                  <c:v>1989.916666666667</c:v>
                </c:pt>
                <c:pt idx="132">
                  <c:v>1990.0</c:v>
                </c:pt>
                <c:pt idx="133">
                  <c:v>1990.083333333333</c:v>
                </c:pt>
                <c:pt idx="134">
                  <c:v>1990.166666666667</c:v>
                </c:pt>
                <c:pt idx="135">
                  <c:v>1990.25</c:v>
                </c:pt>
                <c:pt idx="136">
                  <c:v>1990.333333333333</c:v>
                </c:pt>
                <c:pt idx="137">
                  <c:v>1990.416666666667</c:v>
                </c:pt>
                <c:pt idx="138">
                  <c:v>1990.5</c:v>
                </c:pt>
                <c:pt idx="139">
                  <c:v>1990.583333333333</c:v>
                </c:pt>
                <c:pt idx="140">
                  <c:v>1990.666666666667</c:v>
                </c:pt>
                <c:pt idx="141">
                  <c:v>1990.75</c:v>
                </c:pt>
                <c:pt idx="142">
                  <c:v>1990.833333333333</c:v>
                </c:pt>
                <c:pt idx="143">
                  <c:v>1990.916666666667</c:v>
                </c:pt>
                <c:pt idx="144">
                  <c:v>1991.0</c:v>
                </c:pt>
                <c:pt idx="145">
                  <c:v>1991.083333333333</c:v>
                </c:pt>
                <c:pt idx="146">
                  <c:v>1991.166666666667</c:v>
                </c:pt>
                <c:pt idx="147">
                  <c:v>1991.25</c:v>
                </c:pt>
                <c:pt idx="148">
                  <c:v>1991.333333333333</c:v>
                </c:pt>
                <c:pt idx="149">
                  <c:v>1991.416666666667</c:v>
                </c:pt>
                <c:pt idx="150">
                  <c:v>1991.5</c:v>
                </c:pt>
                <c:pt idx="151">
                  <c:v>1991.583333333333</c:v>
                </c:pt>
                <c:pt idx="152">
                  <c:v>1991.666666666667</c:v>
                </c:pt>
                <c:pt idx="153">
                  <c:v>1991.75</c:v>
                </c:pt>
                <c:pt idx="154">
                  <c:v>1991.833333333333</c:v>
                </c:pt>
                <c:pt idx="155">
                  <c:v>1991.916666666667</c:v>
                </c:pt>
                <c:pt idx="156">
                  <c:v>1992.0</c:v>
                </c:pt>
                <c:pt idx="157">
                  <c:v>1992.083333333333</c:v>
                </c:pt>
                <c:pt idx="158">
                  <c:v>1992.166666666667</c:v>
                </c:pt>
                <c:pt idx="159">
                  <c:v>1992.25</c:v>
                </c:pt>
                <c:pt idx="160">
                  <c:v>1992.333333333333</c:v>
                </c:pt>
                <c:pt idx="161">
                  <c:v>1992.416666666667</c:v>
                </c:pt>
                <c:pt idx="162">
                  <c:v>1992.5</c:v>
                </c:pt>
                <c:pt idx="163">
                  <c:v>1992.583333333333</c:v>
                </c:pt>
                <c:pt idx="164">
                  <c:v>1992.666666666667</c:v>
                </c:pt>
                <c:pt idx="165">
                  <c:v>1992.75</c:v>
                </c:pt>
                <c:pt idx="166">
                  <c:v>1992.833333333333</c:v>
                </c:pt>
                <c:pt idx="167">
                  <c:v>1992.916666666667</c:v>
                </c:pt>
                <c:pt idx="168">
                  <c:v>1993.0</c:v>
                </c:pt>
                <c:pt idx="169">
                  <c:v>1993.083333333333</c:v>
                </c:pt>
                <c:pt idx="170">
                  <c:v>1993.166666666667</c:v>
                </c:pt>
                <c:pt idx="171">
                  <c:v>1993.25</c:v>
                </c:pt>
                <c:pt idx="172">
                  <c:v>1993.333333333333</c:v>
                </c:pt>
                <c:pt idx="173">
                  <c:v>1993.416666666667</c:v>
                </c:pt>
                <c:pt idx="174">
                  <c:v>1993.5</c:v>
                </c:pt>
                <c:pt idx="175">
                  <c:v>1993.583333333333</c:v>
                </c:pt>
                <c:pt idx="176">
                  <c:v>1993.666666666667</c:v>
                </c:pt>
                <c:pt idx="177">
                  <c:v>1993.75</c:v>
                </c:pt>
                <c:pt idx="178">
                  <c:v>1993.833333333333</c:v>
                </c:pt>
                <c:pt idx="179">
                  <c:v>1993.916666666667</c:v>
                </c:pt>
                <c:pt idx="180">
                  <c:v>1994.0</c:v>
                </c:pt>
                <c:pt idx="181">
                  <c:v>1994.083333333333</c:v>
                </c:pt>
                <c:pt idx="182">
                  <c:v>1994.166666666667</c:v>
                </c:pt>
                <c:pt idx="183">
                  <c:v>1994.25</c:v>
                </c:pt>
                <c:pt idx="184">
                  <c:v>1994.333333333333</c:v>
                </c:pt>
                <c:pt idx="185">
                  <c:v>1994.416666666667</c:v>
                </c:pt>
                <c:pt idx="186">
                  <c:v>1994.5</c:v>
                </c:pt>
                <c:pt idx="187">
                  <c:v>1994.583333333333</c:v>
                </c:pt>
                <c:pt idx="188">
                  <c:v>1994.666666666667</c:v>
                </c:pt>
                <c:pt idx="189">
                  <c:v>1994.75</c:v>
                </c:pt>
                <c:pt idx="190">
                  <c:v>1994.833333333333</c:v>
                </c:pt>
                <c:pt idx="191">
                  <c:v>1994.916666666667</c:v>
                </c:pt>
                <c:pt idx="192">
                  <c:v>1995.0</c:v>
                </c:pt>
                <c:pt idx="193">
                  <c:v>1995.083333333333</c:v>
                </c:pt>
                <c:pt idx="194">
                  <c:v>1995.166666666667</c:v>
                </c:pt>
                <c:pt idx="195">
                  <c:v>1995.25</c:v>
                </c:pt>
                <c:pt idx="196">
                  <c:v>1995.333333333333</c:v>
                </c:pt>
                <c:pt idx="197">
                  <c:v>1995.416666666667</c:v>
                </c:pt>
                <c:pt idx="198">
                  <c:v>1995.5</c:v>
                </c:pt>
                <c:pt idx="199">
                  <c:v>1995.583333333333</c:v>
                </c:pt>
                <c:pt idx="200">
                  <c:v>1995.666666666667</c:v>
                </c:pt>
                <c:pt idx="201">
                  <c:v>1995.75</c:v>
                </c:pt>
                <c:pt idx="202">
                  <c:v>1995.833333333333</c:v>
                </c:pt>
                <c:pt idx="203">
                  <c:v>1995.916666666667</c:v>
                </c:pt>
                <c:pt idx="204">
                  <c:v>1996.0</c:v>
                </c:pt>
                <c:pt idx="205">
                  <c:v>1996.083333333333</c:v>
                </c:pt>
                <c:pt idx="206">
                  <c:v>1996.166666666667</c:v>
                </c:pt>
                <c:pt idx="207">
                  <c:v>1996.25</c:v>
                </c:pt>
                <c:pt idx="208">
                  <c:v>1996.333333333333</c:v>
                </c:pt>
                <c:pt idx="209">
                  <c:v>1996.416666666667</c:v>
                </c:pt>
                <c:pt idx="210">
                  <c:v>1996.5</c:v>
                </c:pt>
                <c:pt idx="211">
                  <c:v>1996.583333333333</c:v>
                </c:pt>
                <c:pt idx="212">
                  <c:v>1996.666666666667</c:v>
                </c:pt>
                <c:pt idx="213">
                  <c:v>1996.75</c:v>
                </c:pt>
                <c:pt idx="214">
                  <c:v>1996.833333333333</c:v>
                </c:pt>
                <c:pt idx="215">
                  <c:v>1996.916666666667</c:v>
                </c:pt>
                <c:pt idx="216">
                  <c:v>1997.0</c:v>
                </c:pt>
                <c:pt idx="217">
                  <c:v>1997.083333333333</c:v>
                </c:pt>
                <c:pt idx="218">
                  <c:v>1997.166666666667</c:v>
                </c:pt>
                <c:pt idx="219">
                  <c:v>1997.25</c:v>
                </c:pt>
                <c:pt idx="220">
                  <c:v>1997.333333333333</c:v>
                </c:pt>
                <c:pt idx="221">
                  <c:v>1997.416666666667</c:v>
                </c:pt>
                <c:pt idx="222">
                  <c:v>1997.5</c:v>
                </c:pt>
                <c:pt idx="223">
                  <c:v>1997.583333333333</c:v>
                </c:pt>
                <c:pt idx="224">
                  <c:v>1997.666666666667</c:v>
                </c:pt>
                <c:pt idx="225">
                  <c:v>1997.75</c:v>
                </c:pt>
                <c:pt idx="226">
                  <c:v>1997.833333333333</c:v>
                </c:pt>
                <c:pt idx="227">
                  <c:v>1997.916666666667</c:v>
                </c:pt>
                <c:pt idx="228">
                  <c:v>1998.0</c:v>
                </c:pt>
                <c:pt idx="229">
                  <c:v>1998.083333333333</c:v>
                </c:pt>
                <c:pt idx="230">
                  <c:v>1998.166666666667</c:v>
                </c:pt>
                <c:pt idx="231">
                  <c:v>1998.25</c:v>
                </c:pt>
                <c:pt idx="232">
                  <c:v>1998.333333333333</c:v>
                </c:pt>
                <c:pt idx="233">
                  <c:v>1998.416666666667</c:v>
                </c:pt>
                <c:pt idx="234">
                  <c:v>1998.5</c:v>
                </c:pt>
                <c:pt idx="235">
                  <c:v>1998.583333333333</c:v>
                </c:pt>
                <c:pt idx="236">
                  <c:v>1998.666666666667</c:v>
                </c:pt>
                <c:pt idx="237">
                  <c:v>1998.75</c:v>
                </c:pt>
                <c:pt idx="238">
                  <c:v>1998.833333333333</c:v>
                </c:pt>
                <c:pt idx="239">
                  <c:v>1998.916666666667</c:v>
                </c:pt>
                <c:pt idx="240">
                  <c:v>1999.0</c:v>
                </c:pt>
                <c:pt idx="241">
                  <c:v>1999.083333333333</c:v>
                </c:pt>
                <c:pt idx="242">
                  <c:v>1999.166666666667</c:v>
                </c:pt>
                <c:pt idx="243">
                  <c:v>1999.25</c:v>
                </c:pt>
                <c:pt idx="244">
                  <c:v>1999.333333333333</c:v>
                </c:pt>
                <c:pt idx="245">
                  <c:v>1999.416666666667</c:v>
                </c:pt>
                <c:pt idx="246">
                  <c:v>1999.5</c:v>
                </c:pt>
                <c:pt idx="247">
                  <c:v>1999.583333333333</c:v>
                </c:pt>
                <c:pt idx="248">
                  <c:v>1999.666666666667</c:v>
                </c:pt>
                <c:pt idx="249">
                  <c:v>1999.75</c:v>
                </c:pt>
                <c:pt idx="250">
                  <c:v>1999.833333333333</c:v>
                </c:pt>
                <c:pt idx="251">
                  <c:v>1999.916666666667</c:v>
                </c:pt>
                <c:pt idx="252">
                  <c:v>2000.0</c:v>
                </c:pt>
                <c:pt idx="253">
                  <c:v>2000.083333333333</c:v>
                </c:pt>
                <c:pt idx="254">
                  <c:v>2000.166666666667</c:v>
                </c:pt>
                <c:pt idx="255">
                  <c:v>2000.25</c:v>
                </c:pt>
                <c:pt idx="256">
                  <c:v>2000.333333333333</c:v>
                </c:pt>
                <c:pt idx="257">
                  <c:v>2000.416666666667</c:v>
                </c:pt>
                <c:pt idx="258">
                  <c:v>2000.5</c:v>
                </c:pt>
                <c:pt idx="259">
                  <c:v>2000.583333333333</c:v>
                </c:pt>
                <c:pt idx="260">
                  <c:v>2000.666666666667</c:v>
                </c:pt>
                <c:pt idx="261">
                  <c:v>2000.75</c:v>
                </c:pt>
                <c:pt idx="262">
                  <c:v>2000.833333333333</c:v>
                </c:pt>
                <c:pt idx="263">
                  <c:v>2000.916666666667</c:v>
                </c:pt>
                <c:pt idx="264">
                  <c:v>2001.0</c:v>
                </c:pt>
                <c:pt idx="265">
                  <c:v>2001.083333333333</c:v>
                </c:pt>
                <c:pt idx="266">
                  <c:v>2001.166666666667</c:v>
                </c:pt>
                <c:pt idx="267">
                  <c:v>2001.25</c:v>
                </c:pt>
                <c:pt idx="268">
                  <c:v>2001.333333333333</c:v>
                </c:pt>
                <c:pt idx="269">
                  <c:v>2001.416666666667</c:v>
                </c:pt>
                <c:pt idx="270">
                  <c:v>2001.5</c:v>
                </c:pt>
                <c:pt idx="271">
                  <c:v>2001.583333333333</c:v>
                </c:pt>
                <c:pt idx="272">
                  <c:v>2001.666666666667</c:v>
                </c:pt>
                <c:pt idx="273">
                  <c:v>2001.75</c:v>
                </c:pt>
                <c:pt idx="274">
                  <c:v>2001.833333333333</c:v>
                </c:pt>
                <c:pt idx="275">
                  <c:v>2001.916666666667</c:v>
                </c:pt>
                <c:pt idx="276">
                  <c:v>2002.0</c:v>
                </c:pt>
                <c:pt idx="277">
                  <c:v>2002.083333333333</c:v>
                </c:pt>
                <c:pt idx="278">
                  <c:v>2002.166666666667</c:v>
                </c:pt>
                <c:pt idx="279">
                  <c:v>2002.25</c:v>
                </c:pt>
                <c:pt idx="280">
                  <c:v>2002.333333333333</c:v>
                </c:pt>
                <c:pt idx="281">
                  <c:v>2002.416666666667</c:v>
                </c:pt>
                <c:pt idx="282">
                  <c:v>2002.5</c:v>
                </c:pt>
                <c:pt idx="283">
                  <c:v>2002.583333333333</c:v>
                </c:pt>
                <c:pt idx="284">
                  <c:v>2002.666666666667</c:v>
                </c:pt>
                <c:pt idx="285">
                  <c:v>2002.75</c:v>
                </c:pt>
                <c:pt idx="286">
                  <c:v>2002.833333333333</c:v>
                </c:pt>
                <c:pt idx="287">
                  <c:v>2002.916666666667</c:v>
                </c:pt>
                <c:pt idx="288">
                  <c:v>2003.0</c:v>
                </c:pt>
                <c:pt idx="289">
                  <c:v>2003.083333333333</c:v>
                </c:pt>
                <c:pt idx="290">
                  <c:v>2003.166666666667</c:v>
                </c:pt>
                <c:pt idx="291">
                  <c:v>2003.25</c:v>
                </c:pt>
                <c:pt idx="292">
                  <c:v>2003.333333333333</c:v>
                </c:pt>
                <c:pt idx="293">
                  <c:v>2003.416666666667</c:v>
                </c:pt>
                <c:pt idx="294">
                  <c:v>2003.5</c:v>
                </c:pt>
                <c:pt idx="295">
                  <c:v>2003.583333333333</c:v>
                </c:pt>
                <c:pt idx="296">
                  <c:v>2003.666666666667</c:v>
                </c:pt>
                <c:pt idx="297">
                  <c:v>2003.75</c:v>
                </c:pt>
                <c:pt idx="298">
                  <c:v>2003.833333333333</c:v>
                </c:pt>
                <c:pt idx="299">
                  <c:v>2003.916666666667</c:v>
                </c:pt>
                <c:pt idx="300">
                  <c:v>2004.0</c:v>
                </c:pt>
                <c:pt idx="301">
                  <c:v>2004.083333333333</c:v>
                </c:pt>
                <c:pt idx="302">
                  <c:v>2004.166666666667</c:v>
                </c:pt>
                <c:pt idx="303">
                  <c:v>2004.25</c:v>
                </c:pt>
                <c:pt idx="304">
                  <c:v>2004.333333333333</c:v>
                </c:pt>
                <c:pt idx="305">
                  <c:v>2004.416666666667</c:v>
                </c:pt>
                <c:pt idx="306">
                  <c:v>2004.5</c:v>
                </c:pt>
                <c:pt idx="307">
                  <c:v>2004.583333333333</c:v>
                </c:pt>
                <c:pt idx="308">
                  <c:v>2004.666666666667</c:v>
                </c:pt>
                <c:pt idx="309">
                  <c:v>2004.75</c:v>
                </c:pt>
                <c:pt idx="310">
                  <c:v>2004.833333333333</c:v>
                </c:pt>
                <c:pt idx="311">
                  <c:v>2004.916666666667</c:v>
                </c:pt>
                <c:pt idx="312">
                  <c:v>2005.0</c:v>
                </c:pt>
                <c:pt idx="313">
                  <c:v>2005.083333333333</c:v>
                </c:pt>
                <c:pt idx="314">
                  <c:v>2005.166666666667</c:v>
                </c:pt>
                <c:pt idx="315">
                  <c:v>2005.25</c:v>
                </c:pt>
                <c:pt idx="316">
                  <c:v>2005.333333333333</c:v>
                </c:pt>
                <c:pt idx="317">
                  <c:v>2005.416666666667</c:v>
                </c:pt>
                <c:pt idx="318">
                  <c:v>2005.5</c:v>
                </c:pt>
                <c:pt idx="319">
                  <c:v>2005.583333333333</c:v>
                </c:pt>
                <c:pt idx="320">
                  <c:v>2005.666666666667</c:v>
                </c:pt>
                <c:pt idx="321">
                  <c:v>2005.75</c:v>
                </c:pt>
                <c:pt idx="322">
                  <c:v>2005.833333333333</c:v>
                </c:pt>
                <c:pt idx="323">
                  <c:v>2005.916666666667</c:v>
                </c:pt>
                <c:pt idx="324">
                  <c:v>2006.0</c:v>
                </c:pt>
                <c:pt idx="325">
                  <c:v>2006.083333333333</c:v>
                </c:pt>
                <c:pt idx="326">
                  <c:v>2006.166666666667</c:v>
                </c:pt>
                <c:pt idx="327">
                  <c:v>2006.25</c:v>
                </c:pt>
                <c:pt idx="328">
                  <c:v>2006.333333333333</c:v>
                </c:pt>
                <c:pt idx="329">
                  <c:v>2006.416666666667</c:v>
                </c:pt>
                <c:pt idx="330">
                  <c:v>2006.5</c:v>
                </c:pt>
                <c:pt idx="331">
                  <c:v>2006.583333333333</c:v>
                </c:pt>
                <c:pt idx="332">
                  <c:v>2006.666666666667</c:v>
                </c:pt>
                <c:pt idx="333">
                  <c:v>2006.75</c:v>
                </c:pt>
                <c:pt idx="334">
                  <c:v>2006.833333333333</c:v>
                </c:pt>
                <c:pt idx="335">
                  <c:v>2006.916666666667</c:v>
                </c:pt>
                <c:pt idx="336">
                  <c:v>2007.0</c:v>
                </c:pt>
                <c:pt idx="337">
                  <c:v>2007.083333333333</c:v>
                </c:pt>
                <c:pt idx="338">
                  <c:v>2007.166666666667</c:v>
                </c:pt>
                <c:pt idx="339">
                  <c:v>2007.25</c:v>
                </c:pt>
                <c:pt idx="340">
                  <c:v>2007.333333333333</c:v>
                </c:pt>
                <c:pt idx="341">
                  <c:v>2007.416666666667</c:v>
                </c:pt>
                <c:pt idx="342">
                  <c:v>2007.5</c:v>
                </c:pt>
                <c:pt idx="343">
                  <c:v>2007.583333333333</c:v>
                </c:pt>
                <c:pt idx="344">
                  <c:v>2007.666666666667</c:v>
                </c:pt>
                <c:pt idx="345">
                  <c:v>2007.75</c:v>
                </c:pt>
                <c:pt idx="346">
                  <c:v>2007.833333333333</c:v>
                </c:pt>
                <c:pt idx="347">
                  <c:v>2007.916666666667</c:v>
                </c:pt>
                <c:pt idx="348">
                  <c:v>2008.0</c:v>
                </c:pt>
                <c:pt idx="349">
                  <c:v>2008.083333333333</c:v>
                </c:pt>
                <c:pt idx="350">
                  <c:v>2008.166666666667</c:v>
                </c:pt>
                <c:pt idx="351">
                  <c:v>2008.25</c:v>
                </c:pt>
                <c:pt idx="352">
                  <c:v>2008.333333333333</c:v>
                </c:pt>
                <c:pt idx="353">
                  <c:v>2008.416666666667</c:v>
                </c:pt>
                <c:pt idx="354">
                  <c:v>2008.5</c:v>
                </c:pt>
                <c:pt idx="355">
                  <c:v>2008.583333333333</c:v>
                </c:pt>
                <c:pt idx="356">
                  <c:v>2008.666666666667</c:v>
                </c:pt>
                <c:pt idx="357">
                  <c:v>2008.75</c:v>
                </c:pt>
                <c:pt idx="358">
                  <c:v>2008.833333333333</c:v>
                </c:pt>
                <c:pt idx="359">
                  <c:v>2008.916666666667</c:v>
                </c:pt>
                <c:pt idx="360">
                  <c:v>2009.0</c:v>
                </c:pt>
                <c:pt idx="361">
                  <c:v>2009.083333333333</c:v>
                </c:pt>
                <c:pt idx="362">
                  <c:v>2009.166666666667</c:v>
                </c:pt>
                <c:pt idx="363">
                  <c:v>2009.25</c:v>
                </c:pt>
                <c:pt idx="364">
                  <c:v>2009.333333333333</c:v>
                </c:pt>
                <c:pt idx="365">
                  <c:v>2009.416666666667</c:v>
                </c:pt>
                <c:pt idx="366">
                  <c:v>2009.5</c:v>
                </c:pt>
                <c:pt idx="367">
                  <c:v>2009.583333333333</c:v>
                </c:pt>
                <c:pt idx="368">
                  <c:v>2009.666666666667</c:v>
                </c:pt>
                <c:pt idx="369">
                  <c:v>2009.75</c:v>
                </c:pt>
                <c:pt idx="370">
                  <c:v>2009.833333333333</c:v>
                </c:pt>
                <c:pt idx="371">
                  <c:v>2009.916666666667</c:v>
                </c:pt>
                <c:pt idx="372">
                  <c:v>2010.0</c:v>
                </c:pt>
                <c:pt idx="373">
                  <c:v>2010.083333333333</c:v>
                </c:pt>
                <c:pt idx="374">
                  <c:v>2010.166666666667</c:v>
                </c:pt>
                <c:pt idx="375">
                  <c:v>2010.25</c:v>
                </c:pt>
                <c:pt idx="376">
                  <c:v>2010.333333333333</c:v>
                </c:pt>
                <c:pt idx="377">
                  <c:v>2010.416666666667</c:v>
                </c:pt>
                <c:pt idx="378">
                  <c:v>2010.5</c:v>
                </c:pt>
                <c:pt idx="379">
                  <c:v>2010.583333333333</c:v>
                </c:pt>
                <c:pt idx="380">
                  <c:v>2010.666666666667</c:v>
                </c:pt>
                <c:pt idx="381">
                  <c:v>2010.75</c:v>
                </c:pt>
                <c:pt idx="382">
                  <c:v>2010.833333333333</c:v>
                </c:pt>
                <c:pt idx="383">
                  <c:v>2010.916666666667</c:v>
                </c:pt>
                <c:pt idx="384">
                  <c:v>2011.0</c:v>
                </c:pt>
                <c:pt idx="385">
                  <c:v>2011.083333333333</c:v>
                </c:pt>
                <c:pt idx="386">
                  <c:v>2011.166666666667</c:v>
                </c:pt>
                <c:pt idx="387">
                  <c:v>2011.25</c:v>
                </c:pt>
                <c:pt idx="388">
                  <c:v>2011.333333333333</c:v>
                </c:pt>
                <c:pt idx="389">
                  <c:v>2011.416666666667</c:v>
                </c:pt>
                <c:pt idx="390">
                  <c:v>2011.5</c:v>
                </c:pt>
                <c:pt idx="391">
                  <c:v>2011.583333333333</c:v>
                </c:pt>
                <c:pt idx="392">
                  <c:v>2011.666666666667</c:v>
                </c:pt>
                <c:pt idx="393">
                  <c:v>2011.75</c:v>
                </c:pt>
                <c:pt idx="394">
                  <c:v>2011.833333333333</c:v>
                </c:pt>
                <c:pt idx="395">
                  <c:v>2011.916666666667</c:v>
                </c:pt>
                <c:pt idx="396">
                  <c:v>2012.0</c:v>
                </c:pt>
                <c:pt idx="397">
                  <c:v>2012.083333333333</c:v>
                </c:pt>
                <c:pt idx="398">
                  <c:v>2012.166666666667</c:v>
                </c:pt>
                <c:pt idx="399">
                  <c:v>2012.25</c:v>
                </c:pt>
                <c:pt idx="400">
                  <c:v>2012.333333333333</c:v>
                </c:pt>
                <c:pt idx="401">
                  <c:v>2012.416666666667</c:v>
                </c:pt>
                <c:pt idx="402">
                  <c:v>2012.5</c:v>
                </c:pt>
                <c:pt idx="403">
                  <c:v>2012.583333333333</c:v>
                </c:pt>
                <c:pt idx="404">
                  <c:v>2012.666666666667</c:v>
                </c:pt>
                <c:pt idx="405">
                  <c:v>2012.75</c:v>
                </c:pt>
                <c:pt idx="406">
                  <c:v>2012.833333333333</c:v>
                </c:pt>
              </c:numCache>
            </c:numRef>
          </c:xVal>
          <c:yVal>
            <c:numRef>
              <c:f>Sheet1!$E$2:$E$408</c:f>
              <c:numCache>
                <c:formatCode>General</c:formatCode>
                <c:ptCount val="407"/>
                <c:pt idx="0">
                  <c:v>0.39</c:v>
                </c:pt>
                <c:pt idx="1">
                  <c:v>0.85</c:v>
                </c:pt>
                <c:pt idx="2">
                  <c:v>0.62</c:v>
                </c:pt>
                <c:pt idx="3">
                  <c:v>0.9</c:v>
                </c:pt>
                <c:pt idx="4">
                  <c:v>0.8</c:v>
                </c:pt>
                <c:pt idx="5">
                  <c:v>0.95</c:v>
                </c:pt>
                <c:pt idx="6">
                  <c:v>0.66</c:v>
                </c:pt>
                <c:pt idx="7">
                  <c:v>0.57</c:v>
                </c:pt>
                <c:pt idx="8">
                  <c:v>0.58</c:v>
                </c:pt>
                <c:pt idx="9">
                  <c:v>0.53</c:v>
                </c:pt>
                <c:pt idx="10">
                  <c:v>0.76</c:v>
                </c:pt>
                <c:pt idx="11">
                  <c:v>0.67</c:v>
                </c:pt>
                <c:pt idx="12">
                  <c:v>0.26</c:v>
                </c:pt>
                <c:pt idx="13">
                  <c:v>0.25</c:v>
                </c:pt>
                <c:pt idx="14">
                  <c:v>0.37</c:v>
                </c:pt>
                <c:pt idx="15">
                  <c:v>0.98</c:v>
                </c:pt>
                <c:pt idx="16">
                  <c:v>0.6</c:v>
                </c:pt>
                <c:pt idx="17">
                  <c:v>0.56</c:v>
                </c:pt>
                <c:pt idx="18">
                  <c:v>0.84</c:v>
                </c:pt>
                <c:pt idx="19">
                  <c:v>0.93</c:v>
                </c:pt>
                <c:pt idx="20">
                  <c:v>0.92</c:v>
                </c:pt>
                <c:pt idx="21">
                  <c:v>0.76</c:v>
                </c:pt>
                <c:pt idx="22">
                  <c:v>0.77</c:v>
                </c:pt>
                <c:pt idx="23">
                  <c:v>0.68</c:v>
                </c:pt>
                <c:pt idx="24">
                  <c:v>0.45</c:v>
                </c:pt>
                <c:pt idx="25">
                  <c:v>0.41</c:v>
                </c:pt>
                <c:pt idx="26">
                  <c:v>0.91</c:v>
                </c:pt>
                <c:pt idx="27">
                  <c:v>0.43</c:v>
                </c:pt>
                <c:pt idx="28">
                  <c:v>0.74</c:v>
                </c:pt>
                <c:pt idx="29">
                  <c:v>0.6</c:v>
                </c:pt>
                <c:pt idx="30">
                  <c:v>0.74</c:v>
                </c:pt>
                <c:pt idx="31">
                  <c:v>0.66</c:v>
                </c:pt>
                <c:pt idx="32">
                  <c:v>0.6</c:v>
                </c:pt>
                <c:pt idx="33">
                  <c:v>0.39</c:v>
                </c:pt>
                <c:pt idx="34">
                  <c:v>0.6</c:v>
                </c:pt>
                <c:pt idx="35">
                  <c:v>0.76</c:v>
                </c:pt>
                <c:pt idx="36">
                  <c:v>0.24</c:v>
                </c:pt>
                <c:pt idx="37">
                  <c:v>0.67</c:v>
                </c:pt>
                <c:pt idx="38">
                  <c:v>0.94</c:v>
                </c:pt>
                <c:pt idx="39">
                  <c:v>0.94</c:v>
                </c:pt>
                <c:pt idx="40">
                  <c:v>0.81</c:v>
                </c:pt>
                <c:pt idx="41">
                  <c:v>1.15</c:v>
                </c:pt>
                <c:pt idx="42">
                  <c:v>1.48</c:v>
                </c:pt>
                <c:pt idx="43">
                  <c:v>1.42</c:v>
                </c:pt>
                <c:pt idx="44">
                  <c:v>1.32</c:v>
                </c:pt>
                <c:pt idx="45">
                  <c:v>1.5</c:v>
                </c:pt>
                <c:pt idx="46">
                  <c:v>1.41</c:v>
                </c:pt>
                <c:pt idx="47">
                  <c:v>1.43</c:v>
                </c:pt>
                <c:pt idx="48">
                  <c:v>1.34</c:v>
                </c:pt>
                <c:pt idx="49">
                  <c:v>1.33</c:v>
                </c:pt>
                <c:pt idx="50">
                  <c:v>1.56</c:v>
                </c:pt>
                <c:pt idx="51">
                  <c:v>1.39</c:v>
                </c:pt>
                <c:pt idx="52">
                  <c:v>1.15</c:v>
                </c:pt>
                <c:pt idx="53">
                  <c:v>0.87</c:v>
                </c:pt>
                <c:pt idx="54">
                  <c:v>0.86</c:v>
                </c:pt>
                <c:pt idx="55">
                  <c:v>0.73</c:v>
                </c:pt>
                <c:pt idx="56">
                  <c:v>0.81</c:v>
                </c:pt>
                <c:pt idx="57">
                  <c:v>0.7</c:v>
                </c:pt>
                <c:pt idx="58">
                  <c:v>0.76</c:v>
                </c:pt>
                <c:pt idx="59">
                  <c:v>1.15</c:v>
                </c:pt>
                <c:pt idx="60">
                  <c:v>0.87</c:v>
                </c:pt>
                <c:pt idx="61">
                  <c:v>0.54</c:v>
                </c:pt>
                <c:pt idx="62">
                  <c:v>0.24</c:v>
                </c:pt>
                <c:pt idx="63">
                  <c:v>0.69</c:v>
                </c:pt>
                <c:pt idx="64">
                  <c:v>0.3</c:v>
                </c:pt>
                <c:pt idx="65">
                  <c:v>0.25</c:v>
                </c:pt>
                <c:pt idx="66">
                  <c:v>0.07</c:v>
                </c:pt>
                <c:pt idx="67">
                  <c:v>0.14</c:v>
                </c:pt>
                <c:pt idx="68">
                  <c:v>0.19</c:v>
                </c:pt>
                <c:pt idx="69">
                  <c:v>0.4</c:v>
                </c:pt>
                <c:pt idx="70">
                  <c:v>0.39</c:v>
                </c:pt>
                <c:pt idx="71">
                  <c:v>0.51</c:v>
                </c:pt>
                <c:pt idx="72">
                  <c:v>0.36</c:v>
                </c:pt>
                <c:pt idx="73">
                  <c:v>0.18</c:v>
                </c:pt>
                <c:pt idx="74">
                  <c:v>-0.26</c:v>
                </c:pt>
                <c:pt idx="75">
                  <c:v>-0.15</c:v>
                </c:pt>
                <c:pt idx="76">
                  <c:v>-0.14</c:v>
                </c:pt>
                <c:pt idx="77">
                  <c:v>0.08</c:v>
                </c:pt>
                <c:pt idx="78">
                  <c:v>0.21</c:v>
                </c:pt>
                <c:pt idx="79">
                  <c:v>0.27</c:v>
                </c:pt>
                <c:pt idx="80">
                  <c:v>0.27</c:v>
                </c:pt>
                <c:pt idx="81">
                  <c:v>0.24</c:v>
                </c:pt>
                <c:pt idx="82">
                  <c:v>0.28</c:v>
                </c:pt>
                <c:pt idx="83">
                  <c:v>0.19</c:v>
                </c:pt>
                <c:pt idx="84">
                  <c:v>0.19</c:v>
                </c:pt>
                <c:pt idx="85">
                  <c:v>0.33</c:v>
                </c:pt>
                <c:pt idx="86">
                  <c:v>0.29</c:v>
                </c:pt>
                <c:pt idx="87">
                  <c:v>0.2</c:v>
                </c:pt>
                <c:pt idx="88">
                  <c:v>0.28</c:v>
                </c:pt>
                <c:pt idx="89">
                  <c:v>0.03</c:v>
                </c:pt>
                <c:pt idx="90">
                  <c:v>-0.08</c:v>
                </c:pt>
                <c:pt idx="91">
                  <c:v>-0.01</c:v>
                </c:pt>
                <c:pt idx="92">
                  <c:v>-0.21</c:v>
                </c:pt>
                <c:pt idx="93">
                  <c:v>-0.07</c:v>
                </c:pt>
                <c:pt idx="94">
                  <c:v>0.08</c:v>
                </c:pt>
                <c:pt idx="95">
                  <c:v>0.48</c:v>
                </c:pt>
                <c:pt idx="96">
                  <c:v>0.59</c:v>
                </c:pt>
                <c:pt idx="97">
                  <c:v>0.24</c:v>
                </c:pt>
                <c:pt idx="98">
                  <c:v>-0.02</c:v>
                </c:pt>
                <c:pt idx="99">
                  <c:v>-0.02</c:v>
                </c:pt>
                <c:pt idx="100">
                  <c:v>0.16</c:v>
                </c:pt>
                <c:pt idx="101">
                  <c:v>0.38</c:v>
                </c:pt>
                <c:pt idx="102">
                  <c:v>0.33</c:v>
                </c:pt>
                <c:pt idx="103">
                  <c:v>0.56</c:v>
                </c:pt>
                <c:pt idx="104">
                  <c:v>0.61</c:v>
                </c:pt>
                <c:pt idx="105">
                  <c:v>0.34</c:v>
                </c:pt>
                <c:pt idx="106">
                  <c:v>0.12</c:v>
                </c:pt>
                <c:pt idx="107">
                  <c:v>-0.04</c:v>
                </c:pt>
                <c:pt idx="108">
                  <c:v>0.14</c:v>
                </c:pt>
                <c:pt idx="109">
                  <c:v>-0.4</c:v>
                </c:pt>
                <c:pt idx="110">
                  <c:v>-0.43</c:v>
                </c:pt>
                <c:pt idx="111">
                  <c:v>0.36</c:v>
                </c:pt>
                <c:pt idx="112">
                  <c:v>0.01</c:v>
                </c:pt>
                <c:pt idx="113">
                  <c:v>0.08</c:v>
                </c:pt>
                <c:pt idx="114">
                  <c:v>0.36</c:v>
                </c:pt>
                <c:pt idx="115">
                  <c:v>0.15</c:v>
                </c:pt>
                <c:pt idx="116">
                  <c:v>-0.1</c:v>
                </c:pt>
                <c:pt idx="117">
                  <c:v>0.08</c:v>
                </c:pt>
                <c:pt idx="118">
                  <c:v>0.19</c:v>
                </c:pt>
                <c:pt idx="119">
                  <c:v>0.64</c:v>
                </c:pt>
                <c:pt idx="120">
                  <c:v>0.08</c:v>
                </c:pt>
                <c:pt idx="121">
                  <c:v>-0.05</c:v>
                </c:pt>
                <c:pt idx="122">
                  <c:v>0.38</c:v>
                </c:pt>
                <c:pt idx="123">
                  <c:v>0.19</c:v>
                </c:pt>
                <c:pt idx="124">
                  <c:v>0.24</c:v>
                </c:pt>
                <c:pt idx="125">
                  <c:v>0.15</c:v>
                </c:pt>
                <c:pt idx="126">
                  <c:v>0.26</c:v>
                </c:pt>
                <c:pt idx="127">
                  <c:v>0.36</c:v>
                </c:pt>
                <c:pt idx="128">
                  <c:v>0.6</c:v>
                </c:pt>
                <c:pt idx="129">
                  <c:v>0.29</c:v>
                </c:pt>
                <c:pt idx="130">
                  <c:v>0.28</c:v>
                </c:pt>
                <c:pt idx="131">
                  <c:v>0.26</c:v>
                </c:pt>
                <c:pt idx="132">
                  <c:v>0.19</c:v>
                </c:pt>
                <c:pt idx="133">
                  <c:v>-0.09</c:v>
                </c:pt>
                <c:pt idx="134">
                  <c:v>-0.07</c:v>
                </c:pt>
                <c:pt idx="135">
                  <c:v>0.04</c:v>
                </c:pt>
                <c:pt idx="136">
                  <c:v>0.05</c:v>
                </c:pt>
                <c:pt idx="137">
                  <c:v>0.13</c:v>
                </c:pt>
                <c:pt idx="138">
                  <c:v>0.3</c:v>
                </c:pt>
                <c:pt idx="139">
                  <c:v>0.36</c:v>
                </c:pt>
                <c:pt idx="140">
                  <c:v>0.29</c:v>
                </c:pt>
                <c:pt idx="141">
                  <c:v>0.18</c:v>
                </c:pt>
                <c:pt idx="142">
                  <c:v>0.05</c:v>
                </c:pt>
                <c:pt idx="143">
                  <c:v>0.1</c:v>
                </c:pt>
                <c:pt idx="144">
                  <c:v>0.15</c:v>
                </c:pt>
                <c:pt idx="145">
                  <c:v>0.37</c:v>
                </c:pt>
                <c:pt idx="146">
                  <c:v>0.08</c:v>
                </c:pt>
                <c:pt idx="147">
                  <c:v>0.36</c:v>
                </c:pt>
                <c:pt idx="148">
                  <c:v>0.34</c:v>
                </c:pt>
                <c:pt idx="149">
                  <c:v>0.22</c:v>
                </c:pt>
                <c:pt idx="150">
                  <c:v>0.22</c:v>
                </c:pt>
                <c:pt idx="151">
                  <c:v>0.66</c:v>
                </c:pt>
                <c:pt idx="152">
                  <c:v>1.15</c:v>
                </c:pt>
                <c:pt idx="153">
                  <c:v>1.58</c:v>
                </c:pt>
                <c:pt idx="154">
                  <c:v>1.43</c:v>
                </c:pt>
                <c:pt idx="155">
                  <c:v>1.34</c:v>
                </c:pt>
                <c:pt idx="156">
                  <c:v>1.24</c:v>
                </c:pt>
                <c:pt idx="157">
                  <c:v>1.45</c:v>
                </c:pt>
                <c:pt idx="158">
                  <c:v>0.97</c:v>
                </c:pt>
                <c:pt idx="159">
                  <c:v>0.83</c:v>
                </c:pt>
                <c:pt idx="160">
                  <c:v>1.12</c:v>
                </c:pt>
                <c:pt idx="161">
                  <c:v>0.98</c:v>
                </c:pt>
                <c:pt idx="162">
                  <c:v>0.76</c:v>
                </c:pt>
                <c:pt idx="163">
                  <c:v>0.75</c:v>
                </c:pt>
                <c:pt idx="164">
                  <c:v>0.81</c:v>
                </c:pt>
                <c:pt idx="165">
                  <c:v>1.0</c:v>
                </c:pt>
                <c:pt idx="166">
                  <c:v>1.04</c:v>
                </c:pt>
                <c:pt idx="167">
                  <c:v>0.92</c:v>
                </c:pt>
                <c:pt idx="168">
                  <c:v>0.68</c:v>
                </c:pt>
                <c:pt idx="169">
                  <c:v>0.3</c:v>
                </c:pt>
                <c:pt idx="170">
                  <c:v>0.42</c:v>
                </c:pt>
                <c:pt idx="171">
                  <c:v>0.35</c:v>
                </c:pt>
                <c:pt idx="172">
                  <c:v>0.1</c:v>
                </c:pt>
                <c:pt idx="173">
                  <c:v>-0.02</c:v>
                </c:pt>
                <c:pt idx="174">
                  <c:v>-0.13</c:v>
                </c:pt>
                <c:pt idx="175">
                  <c:v>-0.18</c:v>
                </c:pt>
                <c:pt idx="176">
                  <c:v>-0.27</c:v>
                </c:pt>
                <c:pt idx="177">
                  <c:v>-0.28</c:v>
                </c:pt>
                <c:pt idx="178">
                  <c:v>-0.24</c:v>
                </c:pt>
                <c:pt idx="179">
                  <c:v>-0.41</c:v>
                </c:pt>
                <c:pt idx="180">
                  <c:v>-0.25</c:v>
                </c:pt>
                <c:pt idx="181">
                  <c:v>-0.02</c:v>
                </c:pt>
                <c:pt idx="182">
                  <c:v>-0.15</c:v>
                </c:pt>
                <c:pt idx="183">
                  <c:v>-0.04</c:v>
                </c:pt>
                <c:pt idx="184">
                  <c:v>-0.1</c:v>
                </c:pt>
                <c:pt idx="185">
                  <c:v>-0.06</c:v>
                </c:pt>
                <c:pt idx="186">
                  <c:v>-0.16</c:v>
                </c:pt>
                <c:pt idx="187">
                  <c:v>-0.19</c:v>
                </c:pt>
                <c:pt idx="188">
                  <c:v>-0.16</c:v>
                </c:pt>
                <c:pt idx="189">
                  <c:v>-0.29</c:v>
                </c:pt>
                <c:pt idx="190">
                  <c:v>-0.28</c:v>
                </c:pt>
                <c:pt idx="191">
                  <c:v>-0.15</c:v>
                </c:pt>
                <c:pt idx="192">
                  <c:v>-0.47</c:v>
                </c:pt>
                <c:pt idx="193">
                  <c:v>-0.51</c:v>
                </c:pt>
                <c:pt idx="194">
                  <c:v>-0.51</c:v>
                </c:pt>
                <c:pt idx="195">
                  <c:v>-0.63</c:v>
                </c:pt>
                <c:pt idx="196">
                  <c:v>-0.35</c:v>
                </c:pt>
                <c:pt idx="197">
                  <c:v>-0.47</c:v>
                </c:pt>
                <c:pt idx="198">
                  <c:v>-0.48</c:v>
                </c:pt>
                <c:pt idx="199">
                  <c:v>-0.44</c:v>
                </c:pt>
                <c:pt idx="200">
                  <c:v>-0.57</c:v>
                </c:pt>
                <c:pt idx="201">
                  <c:v>-0.48</c:v>
                </c:pt>
                <c:pt idx="202">
                  <c:v>-0.56</c:v>
                </c:pt>
                <c:pt idx="203">
                  <c:v>-0.44</c:v>
                </c:pt>
                <c:pt idx="204">
                  <c:v>-0.78</c:v>
                </c:pt>
                <c:pt idx="205">
                  <c:v>-0.7</c:v>
                </c:pt>
                <c:pt idx="206">
                  <c:v>-0.03</c:v>
                </c:pt>
                <c:pt idx="207">
                  <c:v>-0.06</c:v>
                </c:pt>
                <c:pt idx="208">
                  <c:v>-0.3</c:v>
                </c:pt>
                <c:pt idx="209">
                  <c:v>-0.54</c:v>
                </c:pt>
                <c:pt idx="210">
                  <c:v>-0.76</c:v>
                </c:pt>
                <c:pt idx="211">
                  <c:v>-0.84</c:v>
                </c:pt>
                <c:pt idx="212">
                  <c:v>-0.92</c:v>
                </c:pt>
                <c:pt idx="213">
                  <c:v>-0.51</c:v>
                </c:pt>
                <c:pt idx="214">
                  <c:v>-0.58</c:v>
                </c:pt>
                <c:pt idx="215">
                  <c:v>-0.54</c:v>
                </c:pt>
                <c:pt idx="216">
                  <c:v>-0.48</c:v>
                </c:pt>
                <c:pt idx="217">
                  <c:v>-0.32</c:v>
                </c:pt>
                <c:pt idx="218">
                  <c:v>-0.31</c:v>
                </c:pt>
                <c:pt idx="219">
                  <c:v>-0.41</c:v>
                </c:pt>
                <c:pt idx="220">
                  <c:v>-0.24</c:v>
                </c:pt>
                <c:pt idx="221">
                  <c:v>-0.17</c:v>
                </c:pt>
                <c:pt idx="222">
                  <c:v>-0.07</c:v>
                </c:pt>
                <c:pt idx="223">
                  <c:v>-0.1</c:v>
                </c:pt>
                <c:pt idx="224">
                  <c:v>-0.25</c:v>
                </c:pt>
                <c:pt idx="225">
                  <c:v>-0.34</c:v>
                </c:pt>
                <c:pt idx="226">
                  <c:v>-0.34</c:v>
                </c:pt>
                <c:pt idx="227">
                  <c:v>-0.41</c:v>
                </c:pt>
                <c:pt idx="228">
                  <c:v>-0.14</c:v>
                </c:pt>
                <c:pt idx="229">
                  <c:v>-0.18</c:v>
                </c:pt>
                <c:pt idx="230">
                  <c:v>-0.16</c:v>
                </c:pt>
                <c:pt idx="231">
                  <c:v>-0.11</c:v>
                </c:pt>
                <c:pt idx="232">
                  <c:v>-0.04</c:v>
                </c:pt>
                <c:pt idx="233">
                  <c:v>-0.2</c:v>
                </c:pt>
                <c:pt idx="234">
                  <c:v>-0.23</c:v>
                </c:pt>
                <c:pt idx="235">
                  <c:v>-0.27</c:v>
                </c:pt>
                <c:pt idx="236">
                  <c:v>-0.11</c:v>
                </c:pt>
                <c:pt idx="237">
                  <c:v>-0.1</c:v>
                </c:pt>
                <c:pt idx="238">
                  <c:v>-0.52</c:v>
                </c:pt>
                <c:pt idx="239">
                  <c:v>-0.59</c:v>
                </c:pt>
                <c:pt idx="240">
                  <c:v>-0.5</c:v>
                </c:pt>
                <c:pt idx="241">
                  <c:v>-0.71</c:v>
                </c:pt>
                <c:pt idx="242">
                  <c:v>-0.61</c:v>
                </c:pt>
                <c:pt idx="243">
                  <c:v>-0.58</c:v>
                </c:pt>
                <c:pt idx="244">
                  <c:v>-0.67</c:v>
                </c:pt>
                <c:pt idx="245">
                  <c:v>-0.44</c:v>
                </c:pt>
                <c:pt idx="246">
                  <c:v>-0.21</c:v>
                </c:pt>
                <c:pt idx="247">
                  <c:v>-0.09</c:v>
                </c:pt>
                <c:pt idx="248">
                  <c:v>-0.08</c:v>
                </c:pt>
                <c:pt idx="249">
                  <c:v>-0.29</c:v>
                </c:pt>
                <c:pt idx="250">
                  <c:v>-0.49</c:v>
                </c:pt>
                <c:pt idx="251">
                  <c:v>-0.6</c:v>
                </c:pt>
                <c:pt idx="252">
                  <c:v>-0.57</c:v>
                </c:pt>
                <c:pt idx="253">
                  <c:v>-0.36</c:v>
                </c:pt>
                <c:pt idx="254">
                  <c:v>-0.21</c:v>
                </c:pt>
                <c:pt idx="255">
                  <c:v>-0.1</c:v>
                </c:pt>
                <c:pt idx="256">
                  <c:v>-0.41</c:v>
                </c:pt>
                <c:pt idx="257">
                  <c:v>-0.35</c:v>
                </c:pt>
                <c:pt idx="258">
                  <c:v>-0.38</c:v>
                </c:pt>
                <c:pt idx="259">
                  <c:v>-0.31</c:v>
                </c:pt>
                <c:pt idx="260">
                  <c:v>-0.5</c:v>
                </c:pt>
                <c:pt idx="261">
                  <c:v>-0.69</c:v>
                </c:pt>
                <c:pt idx="262">
                  <c:v>-0.67</c:v>
                </c:pt>
                <c:pt idx="263">
                  <c:v>-0.41</c:v>
                </c:pt>
                <c:pt idx="264">
                  <c:v>-0.41</c:v>
                </c:pt>
                <c:pt idx="265">
                  <c:v>-0.67</c:v>
                </c:pt>
                <c:pt idx="266">
                  <c:v>-0.36</c:v>
                </c:pt>
                <c:pt idx="267">
                  <c:v>-0.49</c:v>
                </c:pt>
                <c:pt idx="268">
                  <c:v>-0.24</c:v>
                </c:pt>
                <c:pt idx="269">
                  <c:v>-0.13</c:v>
                </c:pt>
                <c:pt idx="270">
                  <c:v>-0.23</c:v>
                </c:pt>
                <c:pt idx="271">
                  <c:v>-0.07</c:v>
                </c:pt>
                <c:pt idx="272">
                  <c:v>0.09</c:v>
                </c:pt>
                <c:pt idx="273">
                  <c:v>-0.1</c:v>
                </c:pt>
                <c:pt idx="274">
                  <c:v>-0.23</c:v>
                </c:pt>
                <c:pt idx="275">
                  <c:v>-0.55</c:v>
                </c:pt>
                <c:pt idx="276">
                  <c:v>0.15</c:v>
                </c:pt>
                <c:pt idx="277">
                  <c:v>0.0</c:v>
                </c:pt>
                <c:pt idx="278">
                  <c:v>-0.49</c:v>
                </c:pt>
                <c:pt idx="279">
                  <c:v>-0.26</c:v>
                </c:pt>
                <c:pt idx="280">
                  <c:v>-0.07</c:v>
                </c:pt>
                <c:pt idx="281">
                  <c:v>-0.17</c:v>
                </c:pt>
                <c:pt idx="282">
                  <c:v>-0.4</c:v>
                </c:pt>
                <c:pt idx="283">
                  <c:v>-0.5</c:v>
                </c:pt>
                <c:pt idx="284">
                  <c:v>-0.39</c:v>
                </c:pt>
                <c:pt idx="285">
                  <c:v>-0.02</c:v>
                </c:pt>
                <c:pt idx="286">
                  <c:v>0.03</c:v>
                </c:pt>
                <c:pt idx="287">
                  <c:v>0.23</c:v>
                </c:pt>
                <c:pt idx="288">
                  <c:v>0.35</c:v>
                </c:pt>
                <c:pt idx="289">
                  <c:v>0.16</c:v>
                </c:pt>
                <c:pt idx="290">
                  <c:v>0.1</c:v>
                </c:pt>
                <c:pt idx="291">
                  <c:v>-0.09</c:v>
                </c:pt>
                <c:pt idx="292">
                  <c:v>-0.1</c:v>
                </c:pt>
                <c:pt idx="293">
                  <c:v>-0.2</c:v>
                </c:pt>
                <c:pt idx="294">
                  <c:v>-0.18</c:v>
                </c:pt>
                <c:pt idx="295">
                  <c:v>-0.32</c:v>
                </c:pt>
                <c:pt idx="296">
                  <c:v>-0.26</c:v>
                </c:pt>
                <c:pt idx="297">
                  <c:v>-0.47</c:v>
                </c:pt>
                <c:pt idx="298">
                  <c:v>-0.47</c:v>
                </c:pt>
                <c:pt idx="299">
                  <c:v>-0.2</c:v>
                </c:pt>
                <c:pt idx="300">
                  <c:v>-0.1</c:v>
                </c:pt>
                <c:pt idx="301">
                  <c:v>-0.35</c:v>
                </c:pt>
                <c:pt idx="302">
                  <c:v>-0.79</c:v>
                </c:pt>
                <c:pt idx="303">
                  <c:v>-0.51</c:v>
                </c:pt>
                <c:pt idx="304">
                  <c:v>-0.11</c:v>
                </c:pt>
                <c:pt idx="305">
                  <c:v>-0.13</c:v>
                </c:pt>
                <c:pt idx="306">
                  <c:v>-0.07</c:v>
                </c:pt>
                <c:pt idx="307">
                  <c:v>-0.01</c:v>
                </c:pt>
                <c:pt idx="308">
                  <c:v>-0.23</c:v>
                </c:pt>
                <c:pt idx="309">
                  <c:v>-0.33</c:v>
                </c:pt>
                <c:pt idx="310">
                  <c:v>-0.07</c:v>
                </c:pt>
                <c:pt idx="311">
                  <c:v>-0.11</c:v>
                </c:pt>
                <c:pt idx="312">
                  <c:v>-0.28</c:v>
                </c:pt>
                <c:pt idx="313">
                  <c:v>-0.32</c:v>
                </c:pt>
                <c:pt idx="314">
                  <c:v>-0.07</c:v>
                </c:pt>
                <c:pt idx="315">
                  <c:v>0.14</c:v>
                </c:pt>
                <c:pt idx="316">
                  <c:v>-0.24</c:v>
                </c:pt>
                <c:pt idx="317">
                  <c:v>-0.53</c:v>
                </c:pt>
                <c:pt idx="318">
                  <c:v>-0.57</c:v>
                </c:pt>
                <c:pt idx="319">
                  <c:v>-0.8</c:v>
                </c:pt>
                <c:pt idx="320">
                  <c:v>-0.77</c:v>
                </c:pt>
                <c:pt idx="321">
                  <c:v>-0.64</c:v>
                </c:pt>
                <c:pt idx="322">
                  <c:v>-0.4</c:v>
                </c:pt>
                <c:pt idx="323">
                  <c:v>-0.41</c:v>
                </c:pt>
                <c:pt idx="324">
                  <c:v>-0.56</c:v>
                </c:pt>
                <c:pt idx="325">
                  <c:v>-0.31</c:v>
                </c:pt>
                <c:pt idx="326">
                  <c:v>-0.7</c:v>
                </c:pt>
                <c:pt idx="327">
                  <c:v>-0.7</c:v>
                </c:pt>
                <c:pt idx="328">
                  <c:v>-0.37</c:v>
                </c:pt>
                <c:pt idx="329">
                  <c:v>-0.16</c:v>
                </c:pt>
                <c:pt idx="330">
                  <c:v>-0.17</c:v>
                </c:pt>
                <c:pt idx="331">
                  <c:v>0.04</c:v>
                </c:pt>
                <c:pt idx="332">
                  <c:v>-0.17</c:v>
                </c:pt>
                <c:pt idx="333">
                  <c:v>-0.28</c:v>
                </c:pt>
                <c:pt idx="334">
                  <c:v>-0.32</c:v>
                </c:pt>
                <c:pt idx="335">
                  <c:v>-0.84</c:v>
                </c:pt>
                <c:pt idx="336">
                  <c:v>-0.45</c:v>
                </c:pt>
                <c:pt idx="337">
                  <c:v>-0.03</c:v>
                </c:pt>
                <c:pt idx="338">
                  <c:v>0.0</c:v>
                </c:pt>
                <c:pt idx="339">
                  <c:v>-0.12</c:v>
                </c:pt>
                <c:pt idx="340">
                  <c:v>-0.37</c:v>
                </c:pt>
                <c:pt idx="341">
                  <c:v>-0.39</c:v>
                </c:pt>
                <c:pt idx="342">
                  <c:v>-0.5</c:v>
                </c:pt>
                <c:pt idx="343">
                  <c:v>-0.9</c:v>
                </c:pt>
                <c:pt idx="344">
                  <c:v>-0.88</c:v>
                </c:pt>
                <c:pt idx="345">
                  <c:v>-0.72</c:v>
                </c:pt>
                <c:pt idx="346">
                  <c:v>-0.54</c:v>
                </c:pt>
                <c:pt idx="347">
                  <c:v>-0.71</c:v>
                </c:pt>
                <c:pt idx="348">
                  <c:v>-0.66</c:v>
                </c:pt>
                <c:pt idx="349">
                  <c:v>-0.34</c:v>
                </c:pt>
                <c:pt idx="350">
                  <c:v>-0.35</c:v>
                </c:pt>
                <c:pt idx="351">
                  <c:v>-0.7</c:v>
                </c:pt>
                <c:pt idx="352">
                  <c:v>-0.82</c:v>
                </c:pt>
                <c:pt idx="353">
                  <c:v>-0.57</c:v>
                </c:pt>
                <c:pt idx="354">
                  <c:v>-0.51</c:v>
                </c:pt>
                <c:pt idx="355">
                  <c:v>-0.47</c:v>
                </c:pt>
                <c:pt idx="356">
                  <c:v>-0.28</c:v>
                </c:pt>
                <c:pt idx="357">
                  <c:v>-0.4</c:v>
                </c:pt>
                <c:pt idx="358">
                  <c:v>-0.53</c:v>
                </c:pt>
                <c:pt idx="359">
                  <c:v>-0.83</c:v>
                </c:pt>
                <c:pt idx="360">
                  <c:v>-0.72</c:v>
                </c:pt>
                <c:pt idx="361">
                  <c:v>-0.35</c:v>
                </c:pt>
                <c:pt idx="362">
                  <c:v>-0.25</c:v>
                </c:pt>
                <c:pt idx="363">
                  <c:v>-0.58</c:v>
                </c:pt>
                <c:pt idx="364">
                  <c:v>-0.39</c:v>
                </c:pt>
                <c:pt idx="365">
                  <c:v>-0.29</c:v>
                </c:pt>
                <c:pt idx="366">
                  <c:v>-0.38</c:v>
                </c:pt>
                <c:pt idx="367">
                  <c:v>-0.26</c:v>
                </c:pt>
                <c:pt idx="368">
                  <c:v>-0.23</c:v>
                </c:pt>
                <c:pt idx="369">
                  <c:v>-0.47</c:v>
                </c:pt>
                <c:pt idx="370">
                  <c:v>-0.24</c:v>
                </c:pt>
                <c:pt idx="371">
                  <c:v>-0.49</c:v>
                </c:pt>
                <c:pt idx="372">
                  <c:v>-0.11</c:v>
                </c:pt>
                <c:pt idx="373">
                  <c:v>-0.3</c:v>
                </c:pt>
                <c:pt idx="374">
                  <c:v>-0.13</c:v>
                </c:pt>
                <c:pt idx="375">
                  <c:v>-0.34</c:v>
                </c:pt>
                <c:pt idx="376">
                  <c:v>-0.34</c:v>
                </c:pt>
                <c:pt idx="377">
                  <c:v>-0.08</c:v>
                </c:pt>
                <c:pt idx="378">
                  <c:v>-0.08</c:v>
                </c:pt>
                <c:pt idx="379">
                  <c:v>-0.34</c:v>
                </c:pt>
                <c:pt idx="380">
                  <c:v>-0.38</c:v>
                </c:pt>
                <c:pt idx="381">
                  <c:v>-0.21</c:v>
                </c:pt>
                <c:pt idx="382">
                  <c:v>-0.18</c:v>
                </c:pt>
                <c:pt idx="383">
                  <c:v>-0.28</c:v>
                </c:pt>
                <c:pt idx="384">
                  <c:v>-0.08</c:v>
                </c:pt>
                <c:pt idx="385">
                  <c:v>-0.04</c:v>
                </c:pt>
                <c:pt idx="386">
                  <c:v>-0.12</c:v>
                </c:pt>
                <c:pt idx="387">
                  <c:v>-0.38</c:v>
                </c:pt>
                <c:pt idx="388">
                  <c:v>-0.77</c:v>
                </c:pt>
                <c:pt idx="389">
                  <c:v>-0.69</c:v>
                </c:pt>
                <c:pt idx="390">
                  <c:v>-0.61</c:v>
                </c:pt>
                <c:pt idx="391">
                  <c:v>-0.69</c:v>
                </c:pt>
                <c:pt idx="392">
                  <c:v>-0.52</c:v>
                </c:pt>
                <c:pt idx="393">
                  <c:v>-0.48</c:v>
                </c:pt>
                <c:pt idx="394">
                  <c:v>-0.52</c:v>
                </c:pt>
                <c:pt idx="395">
                  <c:v>-0.65</c:v>
                </c:pt>
                <c:pt idx="396">
                  <c:v>-0.76</c:v>
                </c:pt>
                <c:pt idx="397">
                  <c:v>-0.18</c:v>
                </c:pt>
                <c:pt idx="398">
                  <c:v>-0.31</c:v>
                </c:pt>
                <c:pt idx="399">
                  <c:v>-0.49</c:v>
                </c:pt>
                <c:pt idx="400">
                  <c:v>-0.24</c:v>
                </c:pt>
                <c:pt idx="401">
                  <c:v>-0.43</c:v>
                </c:pt>
                <c:pt idx="402">
                  <c:v>-0.27</c:v>
                </c:pt>
                <c:pt idx="403">
                  <c:v>-0.51</c:v>
                </c:pt>
                <c:pt idx="404">
                  <c:v>-0.51</c:v>
                </c:pt>
                <c:pt idx="405">
                  <c:v>-0.39</c:v>
                </c:pt>
                <c:pt idx="406">
                  <c:v>-0.22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2237048"/>
        <c:axId val="-2122266056"/>
      </c:scatterChart>
      <c:valAx>
        <c:axId val="-2122237048"/>
        <c:scaling>
          <c:orientation val="minMax"/>
          <c:max val="2013.0"/>
          <c:min val="1975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Year</a:t>
                </a:r>
              </a:p>
            </c:rich>
          </c:tx>
          <c:layout>
            <c:manualLayout>
              <c:xMode val="edge"/>
              <c:yMode val="edge"/>
              <c:x val="0.459099867835276"/>
              <c:y val="0.86505764189436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-2122266056"/>
        <c:crossesAt val="-2.5"/>
        <c:crossBetween val="midCat"/>
      </c:valAx>
      <c:valAx>
        <c:axId val="-2122266056"/>
        <c:scaling>
          <c:orientation val="minMax"/>
          <c:max val="2.5"/>
          <c:min val="-2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Temperature Anomaly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222370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Troposphere - </a:t>
            </a:r>
            <a:r>
              <a:rPr lang="en-US" dirty="0"/>
              <a:t>Global Temperature</a:t>
            </a:r>
          </a:p>
        </c:rich>
      </c:tx>
      <c:layout>
        <c:manualLayout>
          <c:xMode val="edge"/>
          <c:yMode val="edge"/>
          <c:x val="0.17183159788807"/>
          <c:y val="0.078260877220215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4261422298516"/>
          <c:y val="0.180582205759496"/>
          <c:w val="0.796564913982908"/>
          <c:h val="0.58733101064518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Globe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Sheet1!$A$2:$A$417</c:f>
              <c:numCache>
                <c:formatCode>0.00</c:formatCode>
                <c:ptCount val="416"/>
                <c:pt idx="0">
                  <c:v>1979.0</c:v>
                </c:pt>
                <c:pt idx="1">
                  <c:v>1979.083333333333</c:v>
                </c:pt>
                <c:pt idx="2">
                  <c:v>1979.166666666667</c:v>
                </c:pt>
                <c:pt idx="3">
                  <c:v>1979.25</c:v>
                </c:pt>
                <c:pt idx="4">
                  <c:v>1979.333333333333</c:v>
                </c:pt>
                <c:pt idx="5">
                  <c:v>1979.416666666667</c:v>
                </c:pt>
                <c:pt idx="6">
                  <c:v>1979.5</c:v>
                </c:pt>
                <c:pt idx="7">
                  <c:v>1979.583333333333</c:v>
                </c:pt>
                <c:pt idx="8">
                  <c:v>1979.666666666667</c:v>
                </c:pt>
                <c:pt idx="9">
                  <c:v>1979.75</c:v>
                </c:pt>
                <c:pt idx="10">
                  <c:v>1979.833333333333</c:v>
                </c:pt>
                <c:pt idx="11">
                  <c:v>1979.916666666667</c:v>
                </c:pt>
                <c:pt idx="12">
                  <c:v>1980.0</c:v>
                </c:pt>
                <c:pt idx="13">
                  <c:v>1980.083333333333</c:v>
                </c:pt>
                <c:pt idx="14">
                  <c:v>1980.166666666667</c:v>
                </c:pt>
                <c:pt idx="15">
                  <c:v>1980.25</c:v>
                </c:pt>
                <c:pt idx="16">
                  <c:v>1980.333333333333</c:v>
                </c:pt>
                <c:pt idx="17">
                  <c:v>1980.416666666667</c:v>
                </c:pt>
                <c:pt idx="18">
                  <c:v>1980.5</c:v>
                </c:pt>
                <c:pt idx="19">
                  <c:v>1980.583333333333</c:v>
                </c:pt>
                <c:pt idx="20">
                  <c:v>1980.666666666667</c:v>
                </c:pt>
                <c:pt idx="21">
                  <c:v>1980.75</c:v>
                </c:pt>
                <c:pt idx="22">
                  <c:v>1980.833333333333</c:v>
                </c:pt>
                <c:pt idx="23">
                  <c:v>1980.916666666667</c:v>
                </c:pt>
                <c:pt idx="24">
                  <c:v>1981.0</c:v>
                </c:pt>
                <c:pt idx="25">
                  <c:v>1981.083333333333</c:v>
                </c:pt>
                <c:pt idx="26">
                  <c:v>1981.166666666667</c:v>
                </c:pt>
                <c:pt idx="27">
                  <c:v>1981.25</c:v>
                </c:pt>
                <c:pt idx="28">
                  <c:v>1981.333333333333</c:v>
                </c:pt>
                <c:pt idx="29">
                  <c:v>1981.416666666667</c:v>
                </c:pt>
                <c:pt idx="30">
                  <c:v>1981.5</c:v>
                </c:pt>
                <c:pt idx="31">
                  <c:v>1981.583333333333</c:v>
                </c:pt>
                <c:pt idx="32">
                  <c:v>1981.666666666667</c:v>
                </c:pt>
                <c:pt idx="33">
                  <c:v>1981.75</c:v>
                </c:pt>
                <c:pt idx="34">
                  <c:v>1981.833333333333</c:v>
                </c:pt>
                <c:pt idx="35">
                  <c:v>1981.916666666667</c:v>
                </c:pt>
                <c:pt idx="36">
                  <c:v>1982.0</c:v>
                </c:pt>
                <c:pt idx="37">
                  <c:v>1982.083333333333</c:v>
                </c:pt>
                <c:pt idx="38">
                  <c:v>1982.166666666667</c:v>
                </c:pt>
                <c:pt idx="39">
                  <c:v>1982.25</c:v>
                </c:pt>
                <c:pt idx="40">
                  <c:v>1982.333333333333</c:v>
                </c:pt>
                <c:pt idx="41">
                  <c:v>1982.416666666667</c:v>
                </c:pt>
                <c:pt idx="42">
                  <c:v>1982.5</c:v>
                </c:pt>
                <c:pt idx="43">
                  <c:v>1982.583333333333</c:v>
                </c:pt>
                <c:pt idx="44">
                  <c:v>1982.666666666667</c:v>
                </c:pt>
                <c:pt idx="45">
                  <c:v>1982.75</c:v>
                </c:pt>
                <c:pt idx="46">
                  <c:v>1982.833333333333</c:v>
                </c:pt>
                <c:pt idx="47">
                  <c:v>1982.916666666667</c:v>
                </c:pt>
                <c:pt idx="48">
                  <c:v>1983.0</c:v>
                </c:pt>
                <c:pt idx="49">
                  <c:v>1983.083333333333</c:v>
                </c:pt>
                <c:pt idx="50">
                  <c:v>1983.166666666667</c:v>
                </c:pt>
                <c:pt idx="51">
                  <c:v>1983.25</c:v>
                </c:pt>
                <c:pt idx="52">
                  <c:v>1983.333333333333</c:v>
                </c:pt>
                <c:pt idx="53">
                  <c:v>1983.416666666667</c:v>
                </c:pt>
                <c:pt idx="54">
                  <c:v>1983.5</c:v>
                </c:pt>
                <c:pt idx="55">
                  <c:v>1983.583333333333</c:v>
                </c:pt>
                <c:pt idx="56">
                  <c:v>1983.666666666667</c:v>
                </c:pt>
                <c:pt idx="57">
                  <c:v>1983.75</c:v>
                </c:pt>
                <c:pt idx="58">
                  <c:v>1983.833333333333</c:v>
                </c:pt>
                <c:pt idx="59">
                  <c:v>1983.916666666667</c:v>
                </c:pt>
                <c:pt idx="60">
                  <c:v>1984.0</c:v>
                </c:pt>
                <c:pt idx="61">
                  <c:v>1984.083333333333</c:v>
                </c:pt>
                <c:pt idx="62">
                  <c:v>1984.166666666667</c:v>
                </c:pt>
                <c:pt idx="63">
                  <c:v>1984.25</c:v>
                </c:pt>
                <c:pt idx="64">
                  <c:v>1984.333333333333</c:v>
                </c:pt>
                <c:pt idx="65">
                  <c:v>1984.416666666667</c:v>
                </c:pt>
                <c:pt idx="66">
                  <c:v>1984.5</c:v>
                </c:pt>
                <c:pt idx="67">
                  <c:v>1984.583333333333</c:v>
                </c:pt>
                <c:pt idx="68">
                  <c:v>1984.666666666667</c:v>
                </c:pt>
                <c:pt idx="69">
                  <c:v>1984.75</c:v>
                </c:pt>
                <c:pt idx="70">
                  <c:v>1984.833333333333</c:v>
                </c:pt>
                <c:pt idx="71">
                  <c:v>1984.916666666667</c:v>
                </c:pt>
                <c:pt idx="72">
                  <c:v>1985.0</c:v>
                </c:pt>
                <c:pt idx="73">
                  <c:v>1985.083333333333</c:v>
                </c:pt>
                <c:pt idx="74">
                  <c:v>1985.166666666667</c:v>
                </c:pt>
                <c:pt idx="75">
                  <c:v>1985.25</c:v>
                </c:pt>
                <c:pt idx="76">
                  <c:v>1985.333333333333</c:v>
                </c:pt>
                <c:pt idx="77">
                  <c:v>1985.416666666667</c:v>
                </c:pt>
                <c:pt idx="78">
                  <c:v>1985.5</c:v>
                </c:pt>
                <c:pt idx="79">
                  <c:v>1985.583333333333</c:v>
                </c:pt>
                <c:pt idx="80">
                  <c:v>1985.666666666667</c:v>
                </c:pt>
                <c:pt idx="81">
                  <c:v>1985.75</c:v>
                </c:pt>
                <c:pt idx="82">
                  <c:v>1985.833333333333</c:v>
                </c:pt>
                <c:pt idx="83">
                  <c:v>1985.916666666667</c:v>
                </c:pt>
                <c:pt idx="84">
                  <c:v>1986.0</c:v>
                </c:pt>
                <c:pt idx="85">
                  <c:v>1986.083333333333</c:v>
                </c:pt>
                <c:pt idx="86">
                  <c:v>1986.166666666667</c:v>
                </c:pt>
                <c:pt idx="87">
                  <c:v>1986.25</c:v>
                </c:pt>
                <c:pt idx="88">
                  <c:v>1986.333333333333</c:v>
                </c:pt>
                <c:pt idx="89">
                  <c:v>1986.416666666667</c:v>
                </c:pt>
                <c:pt idx="90">
                  <c:v>1986.5</c:v>
                </c:pt>
                <c:pt idx="91">
                  <c:v>1986.583333333333</c:v>
                </c:pt>
                <c:pt idx="92">
                  <c:v>1986.666666666667</c:v>
                </c:pt>
                <c:pt idx="93">
                  <c:v>1986.75</c:v>
                </c:pt>
                <c:pt idx="94">
                  <c:v>1986.833333333333</c:v>
                </c:pt>
                <c:pt idx="95">
                  <c:v>1986.916666666667</c:v>
                </c:pt>
                <c:pt idx="96">
                  <c:v>1987.0</c:v>
                </c:pt>
                <c:pt idx="97">
                  <c:v>1987.083333333333</c:v>
                </c:pt>
                <c:pt idx="98">
                  <c:v>1987.166666666667</c:v>
                </c:pt>
                <c:pt idx="99">
                  <c:v>1987.25</c:v>
                </c:pt>
                <c:pt idx="100">
                  <c:v>1987.333333333333</c:v>
                </c:pt>
                <c:pt idx="101">
                  <c:v>1987.416666666667</c:v>
                </c:pt>
                <c:pt idx="102">
                  <c:v>1987.5</c:v>
                </c:pt>
                <c:pt idx="103">
                  <c:v>1987.583333333333</c:v>
                </c:pt>
                <c:pt idx="104">
                  <c:v>1987.666666666667</c:v>
                </c:pt>
                <c:pt idx="105">
                  <c:v>1987.75</c:v>
                </c:pt>
                <c:pt idx="106">
                  <c:v>1987.833333333333</c:v>
                </c:pt>
                <c:pt idx="107">
                  <c:v>1987.916666666667</c:v>
                </c:pt>
                <c:pt idx="108">
                  <c:v>1988.0</c:v>
                </c:pt>
                <c:pt idx="109">
                  <c:v>1988.083333333333</c:v>
                </c:pt>
                <c:pt idx="110">
                  <c:v>1988.166666666667</c:v>
                </c:pt>
                <c:pt idx="111">
                  <c:v>1988.25</c:v>
                </c:pt>
                <c:pt idx="112">
                  <c:v>1988.333333333333</c:v>
                </c:pt>
                <c:pt idx="113">
                  <c:v>1988.416666666667</c:v>
                </c:pt>
                <c:pt idx="114">
                  <c:v>1988.5</c:v>
                </c:pt>
                <c:pt idx="115">
                  <c:v>1988.583333333333</c:v>
                </c:pt>
                <c:pt idx="116">
                  <c:v>1988.666666666667</c:v>
                </c:pt>
                <c:pt idx="117">
                  <c:v>1988.75</c:v>
                </c:pt>
                <c:pt idx="118">
                  <c:v>1988.833333333333</c:v>
                </c:pt>
                <c:pt idx="119">
                  <c:v>1988.916666666667</c:v>
                </c:pt>
                <c:pt idx="120">
                  <c:v>1989.0</c:v>
                </c:pt>
                <c:pt idx="121">
                  <c:v>1989.083333333333</c:v>
                </c:pt>
                <c:pt idx="122">
                  <c:v>1989.166666666667</c:v>
                </c:pt>
                <c:pt idx="123">
                  <c:v>1989.25</c:v>
                </c:pt>
                <c:pt idx="124">
                  <c:v>1989.333333333333</c:v>
                </c:pt>
                <c:pt idx="125">
                  <c:v>1989.416666666667</c:v>
                </c:pt>
                <c:pt idx="126">
                  <c:v>1989.5</c:v>
                </c:pt>
                <c:pt idx="127">
                  <c:v>1989.583333333333</c:v>
                </c:pt>
                <c:pt idx="128">
                  <c:v>1989.666666666667</c:v>
                </c:pt>
                <c:pt idx="129">
                  <c:v>1989.75</c:v>
                </c:pt>
                <c:pt idx="130">
                  <c:v>1989.833333333333</c:v>
                </c:pt>
                <c:pt idx="131">
                  <c:v>1989.916666666667</c:v>
                </c:pt>
                <c:pt idx="132">
                  <c:v>1990.0</c:v>
                </c:pt>
                <c:pt idx="133">
                  <c:v>1990.083333333333</c:v>
                </c:pt>
                <c:pt idx="134">
                  <c:v>1990.166666666667</c:v>
                </c:pt>
                <c:pt idx="135">
                  <c:v>1990.25</c:v>
                </c:pt>
                <c:pt idx="136">
                  <c:v>1990.333333333333</c:v>
                </c:pt>
                <c:pt idx="137">
                  <c:v>1990.416666666667</c:v>
                </c:pt>
                <c:pt idx="138">
                  <c:v>1990.5</c:v>
                </c:pt>
                <c:pt idx="139">
                  <c:v>1990.583333333333</c:v>
                </c:pt>
                <c:pt idx="140">
                  <c:v>1990.666666666667</c:v>
                </c:pt>
                <c:pt idx="141">
                  <c:v>1990.75</c:v>
                </c:pt>
                <c:pt idx="142">
                  <c:v>1990.833333333333</c:v>
                </c:pt>
                <c:pt idx="143">
                  <c:v>1990.916666666667</c:v>
                </c:pt>
                <c:pt idx="144">
                  <c:v>1991.0</c:v>
                </c:pt>
                <c:pt idx="145">
                  <c:v>1991.083333333333</c:v>
                </c:pt>
                <c:pt idx="146">
                  <c:v>1991.166666666667</c:v>
                </c:pt>
                <c:pt idx="147">
                  <c:v>1991.25</c:v>
                </c:pt>
                <c:pt idx="148">
                  <c:v>1991.333333333333</c:v>
                </c:pt>
                <c:pt idx="149">
                  <c:v>1991.416666666667</c:v>
                </c:pt>
                <c:pt idx="150">
                  <c:v>1991.5</c:v>
                </c:pt>
                <c:pt idx="151">
                  <c:v>1991.583333333333</c:v>
                </c:pt>
                <c:pt idx="152">
                  <c:v>1991.666666666667</c:v>
                </c:pt>
                <c:pt idx="153">
                  <c:v>1991.75</c:v>
                </c:pt>
                <c:pt idx="154">
                  <c:v>1991.833333333333</c:v>
                </c:pt>
                <c:pt idx="155">
                  <c:v>1991.916666666667</c:v>
                </c:pt>
                <c:pt idx="156">
                  <c:v>1992.0</c:v>
                </c:pt>
                <c:pt idx="157">
                  <c:v>1992.083333333333</c:v>
                </c:pt>
                <c:pt idx="158">
                  <c:v>1992.166666666667</c:v>
                </c:pt>
                <c:pt idx="159">
                  <c:v>1992.25</c:v>
                </c:pt>
                <c:pt idx="160">
                  <c:v>1992.333333333333</c:v>
                </c:pt>
                <c:pt idx="161">
                  <c:v>1992.416666666667</c:v>
                </c:pt>
                <c:pt idx="162">
                  <c:v>1992.5</c:v>
                </c:pt>
                <c:pt idx="163">
                  <c:v>1992.583333333333</c:v>
                </c:pt>
                <c:pt idx="164">
                  <c:v>1992.666666666667</c:v>
                </c:pt>
                <c:pt idx="165">
                  <c:v>1992.75</c:v>
                </c:pt>
                <c:pt idx="166">
                  <c:v>1992.833333333333</c:v>
                </c:pt>
                <c:pt idx="167">
                  <c:v>1992.916666666667</c:v>
                </c:pt>
                <c:pt idx="168">
                  <c:v>1993.0</c:v>
                </c:pt>
                <c:pt idx="169">
                  <c:v>1993.083333333333</c:v>
                </c:pt>
                <c:pt idx="170">
                  <c:v>1993.166666666667</c:v>
                </c:pt>
                <c:pt idx="171">
                  <c:v>1993.25</c:v>
                </c:pt>
                <c:pt idx="172">
                  <c:v>1993.333333333333</c:v>
                </c:pt>
                <c:pt idx="173">
                  <c:v>1993.416666666667</c:v>
                </c:pt>
                <c:pt idx="174">
                  <c:v>1993.5</c:v>
                </c:pt>
                <c:pt idx="175">
                  <c:v>1993.583333333333</c:v>
                </c:pt>
                <c:pt idx="176">
                  <c:v>1993.666666666667</c:v>
                </c:pt>
                <c:pt idx="177">
                  <c:v>1993.75</c:v>
                </c:pt>
                <c:pt idx="178">
                  <c:v>1993.833333333333</c:v>
                </c:pt>
                <c:pt idx="179">
                  <c:v>1993.916666666667</c:v>
                </c:pt>
                <c:pt idx="180">
                  <c:v>1994.0</c:v>
                </c:pt>
                <c:pt idx="181">
                  <c:v>1994.083333333333</c:v>
                </c:pt>
                <c:pt idx="182">
                  <c:v>1994.166666666667</c:v>
                </c:pt>
                <c:pt idx="183">
                  <c:v>1994.25</c:v>
                </c:pt>
                <c:pt idx="184">
                  <c:v>1994.333333333333</c:v>
                </c:pt>
                <c:pt idx="185">
                  <c:v>1994.416666666667</c:v>
                </c:pt>
                <c:pt idx="186">
                  <c:v>1994.5</c:v>
                </c:pt>
                <c:pt idx="187">
                  <c:v>1994.583333333333</c:v>
                </c:pt>
                <c:pt idx="188">
                  <c:v>1994.666666666667</c:v>
                </c:pt>
                <c:pt idx="189">
                  <c:v>1994.75</c:v>
                </c:pt>
                <c:pt idx="190">
                  <c:v>1994.833333333333</c:v>
                </c:pt>
                <c:pt idx="191">
                  <c:v>1994.916666666667</c:v>
                </c:pt>
                <c:pt idx="192">
                  <c:v>1995.0</c:v>
                </c:pt>
                <c:pt idx="193">
                  <c:v>1995.083333333333</c:v>
                </c:pt>
                <c:pt idx="194">
                  <c:v>1995.166666666667</c:v>
                </c:pt>
                <c:pt idx="195">
                  <c:v>1995.25</c:v>
                </c:pt>
                <c:pt idx="196">
                  <c:v>1995.333333333333</c:v>
                </c:pt>
                <c:pt idx="197">
                  <c:v>1995.416666666667</c:v>
                </c:pt>
                <c:pt idx="198">
                  <c:v>1995.5</c:v>
                </c:pt>
                <c:pt idx="199">
                  <c:v>1995.583333333333</c:v>
                </c:pt>
                <c:pt idx="200">
                  <c:v>1995.666666666667</c:v>
                </c:pt>
                <c:pt idx="201">
                  <c:v>1995.75</c:v>
                </c:pt>
                <c:pt idx="202">
                  <c:v>1995.833333333333</c:v>
                </c:pt>
                <c:pt idx="203">
                  <c:v>1995.916666666667</c:v>
                </c:pt>
                <c:pt idx="204">
                  <c:v>1996.0</c:v>
                </c:pt>
                <c:pt idx="205">
                  <c:v>1996.083333333333</c:v>
                </c:pt>
                <c:pt idx="206">
                  <c:v>1996.166666666667</c:v>
                </c:pt>
                <c:pt idx="207">
                  <c:v>1996.25</c:v>
                </c:pt>
                <c:pt idx="208">
                  <c:v>1996.333333333333</c:v>
                </c:pt>
                <c:pt idx="209">
                  <c:v>1996.416666666667</c:v>
                </c:pt>
                <c:pt idx="210">
                  <c:v>1996.5</c:v>
                </c:pt>
                <c:pt idx="211">
                  <c:v>1996.583333333333</c:v>
                </c:pt>
                <c:pt idx="212">
                  <c:v>1996.666666666667</c:v>
                </c:pt>
                <c:pt idx="213">
                  <c:v>1996.75</c:v>
                </c:pt>
                <c:pt idx="214">
                  <c:v>1996.833333333333</c:v>
                </c:pt>
                <c:pt idx="215">
                  <c:v>1996.916666666667</c:v>
                </c:pt>
                <c:pt idx="216">
                  <c:v>1997.0</c:v>
                </c:pt>
                <c:pt idx="217">
                  <c:v>1997.083333333333</c:v>
                </c:pt>
                <c:pt idx="218">
                  <c:v>1997.166666666667</c:v>
                </c:pt>
                <c:pt idx="219">
                  <c:v>1997.25</c:v>
                </c:pt>
                <c:pt idx="220">
                  <c:v>1997.333333333333</c:v>
                </c:pt>
                <c:pt idx="221">
                  <c:v>1997.416666666667</c:v>
                </c:pt>
                <c:pt idx="222">
                  <c:v>1997.5</c:v>
                </c:pt>
                <c:pt idx="223">
                  <c:v>1997.583333333333</c:v>
                </c:pt>
                <c:pt idx="224">
                  <c:v>1997.666666666667</c:v>
                </c:pt>
                <c:pt idx="225">
                  <c:v>1997.75</c:v>
                </c:pt>
                <c:pt idx="226">
                  <c:v>1997.833333333333</c:v>
                </c:pt>
                <c:pt idx="227">
                  <c:v>1997.916666666667</c:v>
                </c:pt>
                <c:pt idx="228">
                  <c:v>1998.0</c:v>
                </c:pt>
                <c:pt idx="229">
                  <c:v>1998.083333333333</c:v>
                </c:pt>
                <c:pt idx="230">
                  <c:v>1998.166666666667</c:v>
                </c:pt>
                <c:pt idx="231">
                  <c:v>1998.25</c:v>
                </c:pt>
                <c:pt idx="232">
                  <c:v>1998.333333333333</c:v>
                </c:pt>
                <c:pt idx="233">
                  <c:v>1998.416666666667</c:v>
                </c:pt>
                <c:pt idx="234">
                  <c:v>1998.5</c:v>
                </c:pt>
                <c:pt idx="235">
                  <c:v>1998.583333333333</c:v>
                </c:pt>
                <c:pt idx="236">
                  <c:v>1998.666666666667</c:v>
                </c:pt>
                <c:pt idx="237">
                  <c:v>1998.75</c:v>
                </c:pt>
                <c:pt idx="238">
                  <c:v>1998.833333333333</c:v>
                </c:pt>
                <c:pt idx="239">
                  <c:v>1998.916666666667</c:v>
                </c:pt>
                <c:pt idx="240">
                  <c:v>1999.0</c:v>
                </c:pt>
                <c:pt idx="241">
                  <c:v>1999.083333333333</c:v>
                </c:pt>
                <c:pt idx="242">
                  <c:v>1999.166666666667</c:v>
                </c:pt>
                <c:pt idx="243">
                  <c:v>1999.25</c:v>
                </c:pt>
                <c:pt idx="244">
                  <c:v>1999.333333333333</c:v>
                </c:pt>
                <c:pt idx="245">
                  <c:v>1999.416666666667</c:v>
                </c:pt>
                <c:pt idx="246">
                  <c:v>1999.5</c:v>
                </c:pt>
                <c:pt idx="247">
                  <c:v>1999.583333333333</c:v>
                </c:pt>
                <c:pt idx="248">
                  <c:v>1999.666666666667</c:v>
                </c:pt>
                <c:pt idx="249">
                  <c:v>1999.75</c:v>
                </c:pt>
                <c:pt idx="250">
                  <c:v>1999.833333333333</c:v>
                </c:pt>
                <c:pt idx="251">
                  <c:v>1999.916666666667</c:v>
                </c:pt>
                <c:pt idx="252">
                  <c:v>2000.0</c:v>
                </c:pt>
                <c:pt idx="253">
                  <c:v>2000.083333333333</c:v>
                </c:pt>
                <c:pt idx="254">
                  <c:v>2000.166666666667</c:v>
                </c:pt>
                <c:pt idx="255">
                  <c:v>2000.25</c:v>
                </c:pt>
                <c:pt idx="256">
                  <c:v>2000.333333333333</c:v>
                </c:pt>
                <c:pt idx="257">
                  <c:v>2000.416666666667</c:v>
                </c:pt>
                <c:pt idx="258">
                  <c:v>2000.5</c:v>
                </c:pt>
                <c:pt idx="259">
                  <c:v>2000.583333333333</c:v>
                </c:pt>
                <c:pt idx="260">
                  <c:v>2000.666666666667</c:v>
                </c:pt>
                <c:pt idx="261">
                  <c:v>2000.75</c:v>
                </c:pt>
                <c:pt idx="262">
                  <c:v>2000.833333333333</c:v>
                </c:pt>
                <c:pt idx="263">
                  <c:v>2000.916666666667</c:v>
                </c:pt>
                <c:pt idx="264">
                  <c:v>2001.0</c:v>
                </c:pt>
                <c:pt idx="265">
                  <c:v>2001.083333333333</c:v>
                </c:pt>
                <c:pt idx="266">
                  <c:v>2001.166666666667</c:v>
                </c:pt>
                <c:pt idx="267">
                  <c:v>2001.25</c:v>
                </c:pt>
                <c:pt idx="268">
                  <c:v>2001.333333333333</c:v>
                </c:pt>
                <c:pt idx="269">
                  <c:v>2001.416666666667</c:v>
                </c:pt>
                <c:pt idx="270">
                  <c:v>2001.5</c:v>
                </c:pt>
                <c:pt idx="271">
                  <c:v>2001.583333333333</c:v>
                </c:pt>
                <c:pt idx="272">
                  <c:v>2001.666666666667</c:v>
                </c:pt>
                <c:pt idx="273">
                  <c:v>2001.75</c:v>
                </c:pt>
                <c:pt idx="274">
                  <c:v>2001.833333333333</c:v>
                </c:pt>
                <c:pt idx="275">
                  <c:v>2001.916666666667</c:v>
                </c:pt>
                <c:pt idx="276">
                  <c:v>2002.0</c:v>
                </c:pt>
                <c:pt idx="277">
                  <c:v>2002.083333333333</c:v>
                </c:pt>
                <c:pt idx="278">
                  <c:v>2002.166666666667</c:v>
                </c:pt>
                <c:pt idx="279">
                  <c:v>2002.25</c:v>
                </c:pt>
                <c:pt idx="280">
                  <c:v>2002.333333333333</c:v>
                </c:pt>
                <c:pt idx="281">
                  <c:v>2002.416666666667</c:v>
                </c:pt>
                <c:pt idx="282">
                  <c:v>2002.5</c:v>
                </c:pt>
                <c:pt idx="283">
                  <c:v>2002.583333333333</c:v>
                </c:pt>
                <c:pt idx="284">
                  <c:v>2002.666666666667</c:v>
                </c:pt>
                <c:pt idx="285">
                  <c:v>2002.75</c:v>
                </c:pt>
                <c:pt idx="286">
                  <c:v>2002.833333333333</c:v>
                </c:pt>
                <c:pt idx="287">
                  <c:v>2002.916666666667</c:v>
                </c:pt>
                <c:pt idx="288">
                  <c:v>2003.0</c:v>
                </c:pt>
                <c:pt idx="289">
                  <c:v>2003.083333333333</c:v>
                </c:pt>
                <c:pt idx="290">
                  <c:v>2003.166666666667</c:v>
                </c:pt>
                <c:pt idx="291">
                  <c:v>2003.25</c:v>
                </c:pt>
                <c:pt idx="292">
                  <c:v>2003.333333333333</c:v>
                </c:pt>
                <c:pt idx="293">
                  <c:v>2003.416666666667</c:v>
                </c:pt>
                <c:pt idx="294">
                  <c:v>2003.5</c:v>
                </c:pt>
                <c:pt idx="295">
                  <c:v>2003.583333333333</c:v>
                </c:pt>
                <c:pt idx="296">
                  <c:v>2003.666666666667</c:v>
                </c:pt>
                <c:pt idx="297">
                  <c:v>2003.75</c:v>
                </c:pt>
                <c:pt idx="298">
                  <c:v>2003.833333333333</c:v>
                </c:pt>
                <c:pt idx="299">
                  <c:v>2003.916666666667</c:v>
                </c:pt>
                <c:pt idx="300">
                  <c:v>2004.0</c:v>
                </c:pt>
                <c:pt idx="301">
                  <c:v>2004.083333333333</c:v>
                </c:pt>
                <c:pt idx="302">
                  <c:v>2004.166666666667</c:v>
                </c:pt>
                <c:pt idx="303">
                  <c:v>2004.25</c:v>
                </c:pt>
                <c:pt idx="304">
                  <c:v>2004.333333333333</c:v>
                </c:pt>
                <c:pt idx="305">
                  <c:v>2004.416666666667</c:v>
                </c:pt>
                <c:pt idx="306">
                  <c:v>2004.5</c:v>
                </c:pt>
                <c:pt idx="307">
                  <c:v>2004.583333333333</c:v>
                </c:pt>
                <c:pt idx="308">
                  <c:v>2004.666666666667</c:v>
                </c:pt>
                <c:pt idx="309">
                  <c:v>2004.75</c:v>
                </c:pt>
                <c:pt idx="310">
                  <c:v>2004.833333333333</c:v>
                </c:pt>
                <c:pt idx="311">
                  <c:v>2004.916666666667</c:v>
                </c:pt>
                <c:pt idx="312">
                  <c:v>2005.0</c:v>
                </c:pt>
                <c:pt idx="313">
                  <c:v>2005.083333333333</c:v>
                </c:pt>
                <c:pt idx="314">
                  <c:v>2005.166666666667</c:v>
                </c:pt>
                <c:pt idx="315">
                  <c:v>2005.25</c:v>
                </c:pt>
                <c:pt idx="316">
                  <c:v>2005.333333333333</c:v>
                </c:pt>
                <c:pt idx="317">
                  <c:v>2005.416666666667</c:v>
                </c:pt>
                <c:pt idx="318">
                  <c:v>2005.5</c:v>
                </c:pt>
                <c:pt idx="319">
                  <c:v>2005.583333333333</c:v>
                </c:pt>
                <c:pt idx="320">
                  <c:v>2005.666666666667</c:v>
                </c:pt>
                <c:pt idx="321">
                  <c:v>2005.75</c:v>
                </c:pt>
                <c:pt idx="322">
                  <c:v>2005.833333333333</c:v>
                </c:pt>
                <c:pt idx="323">
                  <c:v>2005.916666666667</c:v>
                </c:pt>
                <c:pt idx="324">
                  <c:v>2006.0</c:v>
                </c:pt>
                <c:pt idx="325">
                  <c:v>2006.083333333333</c:v>
                </c:pt>
                <c:pt idx="326">
                  <c:v>2006.166666666667</c:v>
                </c:pt>
                <c:pt idx="327">
                  <c:v>2006.25</c:v>
                </c:pt>
                <c:pt idx="328">
                  <c:v>2006.333333333333</c:v>
                </c:pt>
                <c:pt idx="329">
                  <c:v>2006.416666666667</c:v>
                </c:pt>
                <c:pt idx="330">
                  <c:v>2006.5</c:v>
                </c:pt>
                <c:pt idx="331">
                  <c:v>2006.583333333333</c:v>
                </c:pt>
                <c:pt idx="332">
                  <c:v>2006.666666666667</c:v>
                </c:pt>
                <c:pt idx="333">
                  <c:v>2006.75</c:v>
                </c:pt>
                <c:pt idx="334">
                  <c:v>2006.833333333333</c:v>
                </c:pt>
                <c:pt idx="335">
                  <c:v>2006.916666666667</c:v>
                </c:pt>
                <c:pt idx="336">
                  <c:v>2007.0</c:v>
                </c:pt>
                <c:pt idx="337">
                  <c:v>2007.083333333333</c:v>
                </c:pt>
                <c:pt idx="338">
                  <c:v>2007.166666666667</c:v>
                </c:pt>
                <c:pt idx="339">
                  <c:v>2007.25</c:v>
                </c:pt>
                <c:pt idx="340">
                  <c:v>2007.333333333333</c:v>
                </c:pt>
                <c:pt idx="341">
                  <c:v>2007.416666666667</c:v>
                </c:pt>
                <c:pt idx="342">
                  <c:v>2007.5</c:v>
                </c:pt>
                <c:pt idx="343">
                  <c:v>2007.583333333333</c:v>
                </c:pt>
                <c:pt idx="344">
                  <c:v>2007.666666666667</c:v>
                </c:pt>
                <c:pt idx="345">
                  <c:v>2007.75</c:v>
                </c:pt>
                <c:pt idx="346">
                  <c:v>2007.833333333333</c:v>
                </c:pt>
                <c:pt idx="347">
                  <c:v>2007.916666666667</c:v>
                </c:pt>
                <c:pt idx="348">
                  <c:v>2008.0</c:v>
                </c:pt>
                <c:pt idx="349">
                  <c:v>2008.083333333333</c:v>
                </c:pt>
                <c:pt idx="350">
                  <c:v>2008.166666666667</c:v>
                </c:pt>
                <c:pt idx="351">
                  <c:v>2008.25</c:v>
                </c:pt>
                <c:pt idx="352">
                  <c:v>2008.333333333333</c:v>
                </c:pt>
                <c:pt idx="353">
                  <c:v>2008.416666666667</c:v>
                </c:pt>
                <c:pt idx="354">
                  <c:v>2008.5</c:v>
                </c:pt>
                <c:pt idx="355">
                  <c:v>2008.583333333333</c:v>
                </c:pt>
                <c:pt idx="356">
                  <c:v>2008.666666666667</c:v>
                </c:pt>
                <c:pt idx="357">
                  <c:v>2008.75</c:v>
                </c:pt>
                <c:pt idx="358">
                  <c:v>2008.833333333333</c:v>
                </c:pt>
                <c:pt idx="359">
                  <c:v>2008.916666666667</c:v>
                </c:pt>
                <c:pt idx="360">
                  <c:v>2009.0</c:v>
                </c:pt>
                <c:pt idx="361">
                  <c:v>2009.083333333333</c:v>
                </c:pt>
                <c:pt idx="362">
                  <c:v>2009.166666666667</c:v>
                </c:pt>
                <c:pt idx="363">
                  <c:v>2009.25</c:v>
                </c:pt>
                <c:pt idx="364">
                  <c:v>2009.333333333333</c:v>
                </c:pt>
                <c:pt idx="365">
                  <c:v>2009.416666666667</c:v>
                </c:pt>
                <c:pt idx="366">
                  <c:v>2009.5</c:v>
                </c:pt>
                <c:pt idx="367">
                  <c:v>2009.583333333333</c:v>
                </c:pt>
                <c:pt idx="368">
                  <c:v>2009.666666666667</c:v>
                </c:pt>
                <c:pt idx="369">
                  <c:v>2009.75</c:v>
                </c:pt>
                <c:pt idx="370">
                  <c:v>2009.833333333333</c:v>
                </c:pt>
                <c:pt idx="371">
                  <c:v>2009.916666666667</c:v>
                </c:pt>
                <c:pt idx="373">
                  <c:v>2010.083333333333</c:v>
                </c:pt>
                <c:pt idx="374">
                  <c:v>2010.166666666667</c:v>
                </c:pt>
                <c:pt idx="375">
                  <c:v>2010.25</c:v>
                </c:pt>
                <c:pt idx="376">
                  <c:v>2010.333333333333</c:v>
                </c:pt>
                <c:pt idx="377">
                  <c:v>2010.416666666667</c:v>
                </c:pt>
                <c:pt idx="378">
                  <c:v>2010.5</c:v>
                </c:pt>
                <c:pt idx="379">
                  <c:v>2010.583333333333</c:v>
                </c:pt>
                <c:pt idx="380">
                  <c:v>2010.666666666667</c:v>
                </c:pt>
                <c:pt idx="381">
                  <c:v>2010.75</c:v>
                </c:pt>
                <c:pt idx="382">
                  <c:v>2010.833333333333</c:v>
                </c:pt>
                <c:pt idx="383">
                  <c:v>2010.916666666667</c:v>
                </c:pt>
                <c:pt idx="384">
                  <c:v>2011.0</c:v>
                </c:pt>
                <c:pt idx="385">
                  <c:v>2011.083333333333</c:v>
                </c:pt>
                <c:pt idx="386">
                  <c:v>2011.166666666667</c:v>
                </c:pt>
                <c:pt idx="387">
                  <c:v>2011.25</c:v>
                </c:pt>
                <c:pt idx="388">
                  <c:v>2011.333333333333</c:v>
                </c:pt>
                <c:pt idx="389">
                  <c:v>2011.416666666667</c:v>
                </c:pt>
                <c:pt idx="390">
                  <c:v>2011.5</c:v>
                </c:pt>
                <c:pt idx="391">
                  <c:v>2011.583333333333</c:v>
                </c:pt>
                <c:pt idx="392">
                  <c:v>2011.666666666667</c:v>
                </c:pt>
                <c:pt idx="393">
                  <c:v>2011.75</c:v>
                </c:pt>
                <c:pt idx="394">
                  <c:v>2011.833333333333</c:v>
                </c:pt>
                <c:pt idx="395">
                  <c:v>2011.916666666667</c:v>
                </c:pt>
                <c:pt idx="396">
                  <c:v>2012.0</c:v>
                </c:pt>
                <c:pt idx="397">
                  <c:v>2012.083333333333</c:v>
                </c:pt>
                <c:pt idx="398">
                  <c:v>2012.166666666667</c:v>
                </c:pt>
                <c:pt idx="399">
                  <c:v>2012.25</c:v>
                </c:pt>
                <c:pt idx="400">
                  <c:v>2012.333333333333</c:v>
                </c:pt>
                <c:pt idx="401">
                  <c:v>2012.416666666667</c:v>
                </c:pt>
                <c:pt idx="402">
                  <c:v>2012.5</c:v>
                </c:pt>
                <c:pt idx="403">
                  <c:v>2012.583333333333</c:v>
                </c:pt>
                <c:pt idx="404">
                  <c:v>2012.666666666667</c:v>
                </c:pt>
                <c:pt idx="405">
                  <c:v>2012.75</c:v>
                </c:pt>
                <c:pt idx="406">
                  <c:v>2012.833333333333</c:v>
                </c:pt>
              </c:numCache>
            </c:numRef>
          </c:xVal>
          <c:yVal>
            <c:numRef>
              <c:f>Sheet1!$E$2:$E$417</c:f>
              <c:numCache>
                <c:formatCode>General</c:formatCode>
                <c:ptCount val="416"/>
                <c:pt idx="0">
                  <c:v>-0.28</c:v>
                </c:pt>
                <c:pt idx="1">
                  <c:v>-0.25</c:v>
                </c:pt>
                <c:pt idx="2">
                  <c:v>-0.26</c:v>
                </c:pt>
                <c:pt idx="3">
                  <c:v>-0.26</c:v>
                </c:pt>
                <c:pt idx="4">
                  <c:v>-0.28</c:v>
                </c:pt>
                <c:pt idx="5">
                  <c:v>-0.25</c:v>
                </c:pt>
                <c:pt idx="6">
                  <c:v>-0.2</c:v>
                </c:pt>
                <c:pt idx="7">
                  <c:v>-0.12</c:v>
                </c:pt>
                <c:pt idx="8">
                  <c:v>-0.24</c:v>
                </c:pt>
                <c:pt idx="9">
                  <c:v>-0.1</c:v>
                </c:pt>
                <c:pt idx="10">
                  <c:v>0.01</c:v>
                </c:pt>
                <c:pt idx="11">
                  <c:v>-0.11</c:v>
                </c:pt>
                <c:pt idx="12">
                  <c:v>0.02</c:v>
                </c:pt>
                <c:pt idx="13">
                  <c:v>-0.08</c:v>
                </c:pt>
                <c:pt idx="14">
                  <c:v>0.01</c:v>
                </c:pt>
                <c:pt idx="15">
                  <c:v>-0.1</c:v>
                </c:pt>
                <c:pt idx="16">
                  <c:v>0.04</c:v>
                </c:pt>
                <c:pt idx="17">
                  <c:v>0.08</c:v>
                </c:pt>
                <c:pt idx="18">
                  <c:v>0.04</c:v>
                </c:pt>
                <c:pt idx="19">
                  <c:v>0.0</c:v>
                </c:pt>
                <c:pt idx="20">
                  <c:v>0.05</c:v>
                </c:pt>
                <c:pt idx="21">
                  <c:v>0.07</c:v>
                </c:pt>
                <c:pt idx="22">
                  <c:v>-0.03</c:v>
                </c:pt>
                <c:pt idx="23">
                  <c:v>0.0</c:v>
                </c:pt>
                <c:pt idx="24">
                  <c:v>-0.16</c:v>
                </c:pt>
                <c:pt idx="25">
                  <c:v>0.02</c:v>
                </c:pt>
                <c:pt idx="26">
                  <c:v>0.06</c:v>
                </c:pt>
                <c:pt idx="27">
                  <c:v>0.02</c:v>
                </c:pt>
                <c:pt idx="28">
                  <c:v>-0.11</c:v>
                </c:pt>
                <c:pt idx="29">
                  <c:v>-0.04</c:v>
                </c:pt>
                <c:pt idx="30">
                  <c:v>-0.08</c:v>
                </c:pt>
                <c:pt idx="31">
                  <c:v>-0.03</c:v>
                </c:pt>
                <c:pt idx="32">
                  <c:v>-0.03</c:v>
                </c:pt>
                <c:pt idx="33">
                  <c:v>-0.1</c:v>
                </c:pt>
                <c:pt idx="34">
                  <c:v>-0.13</c:v>
                </c:pt>
                <c:pt idx="35">
                  <c:v>-0.13</c:v>
                </c:pt>
                <c:pt idx="36">
                  <c:v>0.04</c:v>
                </c:pt>
                <c:pt idx="37">
                  <c:v>-0.21</c:v>
                </c:pt>
                <c:pt idx="38">
                  <c:v>-0.21</c:v>
                </c:pt>
                <c:pt idx="39">
                  <c:v>-0.36</c:v>
                </c:pt>
                <c:pt idx="40">
                  <c:v>-0.25</c:v>
                </c:pt>
                <c:pt idx="41">
                  <c:v>-0.24</c:v>
                </c:pt>
                <c:pt idx="42">
                  <c:v>-0.16</c:v>
                </c:pt>
                <c:pt idx="43">
                  <c:v>-0.33</c:v>
                </c:pt>
                <c:pt idx="44">
                  <c:v>-0.27</c:v>
                </c:pt>
                <c:pt idx="45">
                  <c:v>-0.27</c:v>
                </c:pt>
                <c:pt idx="46">
                  <c:v>-0.35</c:v>
                </c:pt>
                <c:pt idx="47">
                  <c:v>-0.24</c:v>
                </c:pt>
                <c:pt idx="48">
                  <c:v>-0.1</c:v>
                </c:pt>
                <c:pt idx="49">
                  <c:v>0.02</c:v>
                </c:pt>
                <c:pt idx="50">
                  <c:v>-0.13</c:v>
                </c:pt>
                <c:pt idx="51">
                  <c:v>0.14</c:v>
                </c:pt>
                <c:pt idx="52">
                  <c:v>0.06</c:v>
                </c:pt>
                <c:pt idx="53">
                  <c:v>0.11</c:v>
                </c:pt>
                <c:pt idx="54">
                  <c:v>-0.14</c:v>
                </c:pt>
                <c:pt idx="55">
                  <c:v>0.05</c:v>
                </c:pt>
                <c:pt idx="56">
                  <c:v>-0.02</c:v>
                </c:pt>
                <c:pt idx="57">
                  <c:v>-0.05</c:v>
                </c:pt>
                <c:pt idx="58">
                  <c:v>-0.22</c:v>
                </c:pt>
                <c:pt idx="59">
                  <c:v>-0.16</c:v>
                </c:pt>
                <c:pt idx="60">
                  <c:v>-0.4</c:v>
                </c:pt>
                <c:pt idx="61">
                  <c:v>-0.42</c:v>
                </c:pt>
                <c:pt idx="62">
                  <c:v>-0.3</c:v>
                </c:pt>
                <c:pt idx="63">
                  <c:v>-0.24</c:v>
                </c:pt>
                <c:pt idx="64">
                  <c:v>-0.33</c:v>
                </c:pt>
                <c:pt idx="65">
                  <c:v>-0.12</c:v>
                </c:pt>
                <c:pt idx="66">
                  <c:v>-0.28</c:v>
                </c:pt>
                <c:pt idx="67">
                  <c:v>-0.33</c:v>
                </c:pt>
                <c:pt idx="68">
                  <c:v>-0.28</c:v>
                </c:pt>
                <c:pt idx="69">
                  <c:v>-0.61</c:v>
                </c:pt>
                <c:pt idx="70">
                  <c:v>-0.31</c:v>
                </c:pt>
                <c:pt idx="71">
                  <c:v>-0.53</c:v>
                </c:pt>
                <c:pt idx="72">
                  <c:v>-0.48</c:v>
                </c:pt>
                <c:pt idx="73">
                  <c:v>-0.26</c:v>
                </c:pt>
                <c:pt idx="74">
                  <c:v>-0.32</c:v>
                </c:pt>
                <c:pt idx="75">
                  <c:v>-0.24</c:v>
                </c:pt>
                <c:pt idx="76">
                  <c:v>-0.31</c:v>
                </c:pt>
                <c:pt idx="77">
                  <c:v>-0.33</c:v>
                </c:pt>
                <c:pt idx="78">
                  <c:v>-0.3</c:v>
                </c:pt>
                <c:pt idx="79">
                  <c:v>-0.45</c:v>
                </c:pt>
                <c:pt idx="80">
                  <c:v>-0.27</c:v>
                </c:pt>
                <c:pt idx="81">
                  <c:v>-0.32</c:v>
                </c:pt>
                <c:pt idx="82">
                  <c:v>-0.41</c:v>
                </c:pt>
                <c:pt idx="83">
                  <c:v>-0.26</c:v>
                </c:pt>
                <c:pt idx="84">
                  <c:v>-0.22</c:v>
                </c:pt>
                <c:pt idx="85">
                  <c:v>-0.14</c:v>
                </c:pt>
                <c:pt idx="86">
                  <c:v>-0.27</c:v>
                </c:pt>
                <c:pt idx="87">
                  <c:v>-0.27</c:v>
                </c:pt>
                <c:pt idx="88">
                  <c:v>-0.14</c:v>
                </c:pt>
                <c:pt idx="89">
                  <c:v>-0.12</c:v>
                </c:pt>
                <c:pt idx="90">
                  <c:v>-0.21</c:v>
                </c:pt>
                <c:pt idx="91">
                  <c:v>-0.26</c:v>
                </c:pt>
                <c:pt idx="92">
                  <c:v>-0.31</c:v>
                </c:pt>
                <c:pt idx="93">
                  <c:v>-0.39</c:v>
                </c:pt>
                <c:pt idx="94">
                  <c:v>-0.38</c:v>
                </c:pt>
                <c:pt idx="95">
                  <c:v>-0.23</c:v>
                </c:pt>
                <c:pt idx="96">
                  <c:v>-0.22</c:v>
                </c:pt>
                <c:pt idx="97">
                  <c:v>0.04</c:v>
                </c:pt>
                <c:pt idx="98">
                  <c:v>0.08</c:v>
                </c:pt>
                <c:pt idx="99">
                  <c:v>-0.19</c:v>
                </c:pt>
                <c:pt idx="100">
                  <c:v>0.0</c:v>
                </c:pt>
                <c:pt idx="101">
                  <c:v>-0.13</c:v>
                </c:pt>
                <c:pt idx="102">
                  <c:v>0.09</c:v>
                </c:pt>
                <c:pt idx="103">
                  <c:v>0.05</c:v>
                </c:pt>
                <c:pt idx="104">
                  <c:v>-0.04</c:v>
                </c:pt>
                <c:pt idx="105">
                  <c:v>-0.08</c:v>
                </c:pt>
                <c:pt idx="106">
                  <c:v>0.09</c:v>
                </c:pt>
                <c:pt idx="107">
                  <c:v>-0.02</c:v>
                </c:pt>
                <c:pt idx="108">
                  <c:v>0.27</c:v>
                </c:pt>
                <c:pt idx="109">
                  <c:v>0.16</c:v>
                </c:pt>
                <c:pt idx="110">
                  <c:v>-0.08</c:v>
                </c:pt>
                <c:pt idx="111">
                  <c:v>0.11</c:v>
                </c:pt>
                <c:pt idx="112">
                  <c:v>-0.05</c:v>
                </c:pt>
                <c:pt idx="113">
                  <c:v>0.01</c:v>
                </c:pt>
                <c:pt idx="114">
                  <c:v>0.04</c:v>
                </c:pt>
                <c:pt idx="115">
                  <c:v>0.12</c:v>
                </c:pt>
                <c:pt idx="116">
                  <c:v>0.08</c:v>
                </c:pt>
                <c:pt idx="117">
                  <c:v>0.16</c:v>
                </c:pt>
                <c:pt idx="118">
                  <c:v>0.0</c:v>
                </c:pt>
                <c:pt idx="119">
                  <c:v>-0.19</c:v>
                </c:pt>
                <c:pt idx="120">
                  <c:v>-0.22</c:v>
                </c:pt>
                <c:pt idx="121">
                  <c:v>-0.44</c:v>
                </c:pt>
                <c:pt idx="122">
                  <c:v>-0.29</c:v>
                </c:pt>
                <c:pt idx="123">
                  <c:v>-0.31</c:v>
                </c:pt>
                <c:pt idx="124">
                  <c:v>-0.22</c:v>
                </c:pt>
                <c:pt idx="125">
                  <c:v>-0.3</c:v>
                </c:pt>
                <c:pt idx="126">
                  <c:v>-0.27</c:v>
                </c:pt>
                <c:pt idx="127">
                  <c:v>-0.17</c:v>
                </c:pt>
                <c:pt idx="128">
                  <c:v>-0.14</c:v>
                </c:pt>
                <c:pt idx="129">
                  <c:v>-0.06</c:v>
                </c:pt>
                <c:pt idx="130">
                  <c:v>-0.08</c:v>
                </c:pt>
                <c:pt idx="131">
                  <c:v>-0.18</c:v>
                </c:pt>
                <c:pt idx="132">
                  <c:v>-0.02</c:v>
                </c:pt>
                <c:pt idx="133">
                  <c:v>-0.11</c:v>
                </c:pt>
                <c:pt idx="134">
                  <c:v>-0.24</c:v>
                </c:pt>
                <c:pt idx="135">
                  <c:v>-0.01</c:v>
                </c:pt>
                <c:pt idx="136">
                  <c:v>-0.1</c:v>
                </c:pt>
                <c:pt idx="137">
                  <c:v>0.02</c:v>
                </c:pt>
                <c:pt idx="138">
                  <c:v>0.04</c:v>
                </c:pt>
                <c:pt idx="139">
                  <c:v>-0.03</c:v>
                </c:pt>
                <c:pt idx="140">
                  <c:v>-0.05</c:v>
                </c:pt>
                <c:pt idx="141">
                  <c:v>-0.12</c:v>
                </c:pt>
                <c:pt idx="142">
                  <c:v>0.01</c:v>
                </c:pt>
                <c:pt idx="143">
                  <c:v>0.2</c:v>
                </c:pt>
                <c:pt idx="144">
                  <c:v>0.13</c:v>
                </c:pt>
                <c:pt idx="145">
                  <c:v>0.02</c:v>
                </c:pt>
                <c:pt idx="146">
                  <c:v>0.06</c:v>
                </c:pt>
                <c:pt idx="147">
                  <c:v>0.17</c:v>
                </c:pt>
                <c:pt idx="148">
                  <c:v>0.02</c:v>
                </c:pt>
                <c:pt idx="149">
                  <c:v>0.08</c:v>
                </c:pt>
                <c:pt idx="150">
                  <c:v>0.28</c:v>
                </c:pt>
                <c:pt idx="151">
                  <c:v>0.12</c:v>
                </c:pt>
                <c:pt idx="152">
                  <c:v>0.14</c:v>
                </c:pt>
                <c:pt idx="153">
                  <c:v>-0.05</c:v>
                </c:pt>
                <c:pt idx="154">
                  <c:v>-0.16</c:v>
                </c:pt>
                <c:pt idx="155">
                  <c:v>-0.21</c:v>
                </c:pt>
                <c:pt idx="156">
                  <c:v>-0.21</c:v>
                </c:pt>
                <c:pt idx="157">
                  <c:v>-0.14</c:v>
                </c:pt>
                <c:pt idx="158">
                  <c:v>-0.23</c:v>
                </c:pt>
                <c:pt idx="159">
                  <c:v>-0.12</c:v>
                </c:pt>
                <c:pt idx="160">
                  <c:v>-0.29</c:v>
                </c:pt>
                <c:pt idx="161">
                  <c:v>-0.27</c:v>
                </c:pt>
                <c:pt idx="162">
                  <c:v>-0.25</c:v>
                </c:pt>
                <c:pt idx="163">
                  <c:v>-0.4</c:v>
                </c:pt>
                <c:pt idx="164">
                  <c:v>-0.47</c:v>
                </c:pt>
                <c:pt idx="165">
                  <c:v>-0.47</c:v>
                </c:pt>
                <c:pt idx="166">
                  <c:v>-0.25</c:v>
                </c:pt>
                <c:pt idx="167">
                  <c:v>-0.26</c:v>
                </c:pt>
                <c:pt idx="168">
                  <c:v>-0.31</c:v>
                </c:pt>
                <c:pt idx="169">
                  <c:v>-0.34</c:v>
                </c:pt>
                <c:pt idx="170">
                  <c:v>-0.3</c:v>
                </c:pt>
                <c:pt idx="171">
                  <c:v>-0.46</c:v>
                </c:pt>
                <c:pt idx="172">
                  <c:v>-0.33</c:v>
                </c:pt>
                <c:pt idx="173">
                  <c:v>-0.26</c:v>
                </c:pt>
                <c:pt idx="174">
                  <c:v>-0.12</c:v>
                </c:pt>
                <c:pt idx="175">
                  <c:v>-0.11</c:v>
                </c:pt>
                <c:pt idx="176">
                  <c:v>-0.25</c:v>
                </c:pt>
                <c:pt idx="177">
                  <c:v>-0.41</c:v>
                </c:pt>
                <c:pt idx="178">
                  <c:v>-0.19</c:v>
                </c:pt>
                <c:pt idx="179">
                  <c:v>-0.17</c:v>
                </c:pt>
                <c:pt idx="180">
                  <c:v>-0.01</c:v>
                </c:pt>
                <c:pt idx="181">
                  <c:v>-0.1</c:v>
                </c:pt>
                <c:pt idx="182">
                  <c:v>-0.24</c:v>
                </c:pt>
                <c:pt idx="183">
                  <c:v>-0.24</c:v>
                </c:pt>
                <c:pt idx="184">
                  <c:v>-0.16</c:v>
                </c:pt>
                <c:pt idx="185">
                  <c:v>-0.14</c:v>
                </c:pt>
                <c:pt idx="186">
                  <c:v>0.0</c:v>
                </c:pt>
                <c:pt idx="187">
                  <c:v>-0.03</c:v>
                </c:pt>
                <c:pt idx="188">
                  <c:v>-0.14</c:v>
                </c:pt>
                <c:pt idx="189">
                  <c:v>-0.07</c:v>
                </c:pt>
                <c:pt idx="190">
                  <c:v>-0.25</c:v>
                </c:pt>
                <c:pt idx="191">
                  <c:v>0.03</c:v>
                </c:pt>
                <c:pt idx="192">
                  <c:v>0.03</c:v>
                </c:pt>
                <c:pt idx="193">
                  <c:v>0.02</c:v>
                </c:pt>
                <c:pt idx="194">
                  <c:v>-0.02</c:v>
                </c:pt>
                <c:pt idx="195">
                  <c:v>-0.13</c:v>
                </c:pt>
                <c:pt idx="196">
                  <c:v>0.1</c:v>
                </c:pt>
                <c:pt idx="197">
                  <c:v>-0.02</c:v>
                </c:pt>
                <c:pt idx="198">
                  <c:v>0.07</c:v>
                </c:pt>
                <c:pt idx="199">
                  <c:v>0.03</c:v>
                </c:pt>
                <c:pt idx="200">
                  <c:v>0.2</c:v>
                </c:pt>
                <c:pt idx="201">
                  <c:v>0.11</c:v>
                </c:pt>
                <c:pt idx="202">
                  <c:v>-0.02</c:v>
                </c:pt>
                <c:pt idx="203">
                  <c:v>0.04</c:v>
                </c:pt>
                <c:pt idx="204">
                  <c:v>-0.21</c:v>
                </c:pt>
                <c:pt idx="205">
                  <c:v>-0.19</c:v>
                </c:pt>
                <c:pt idx="206">
                  <c:v>0.0</c:v>
                </c:pt>
                <c:pt idx="207">
                  <c:v>-0.03</c:v>
                </c:pt>
                <c:pt idx="208">
                  <c:v>-0.16</c:v>
                </c:pt>
                <c:pt idx="209">
                  <c:v>-0.19</c:v>
                </c:pt>
                <c:pt idx="210">
                  <c:v>-0.18</c:v>
                </c:pt>
                <c:pt idx="211">
                  <c:v>-0.09</c:v>
                </c:pt>
                <c:pt idx="212">
                  <c:v>0.04</c:v>
                </c:pt>
                <c:pt idx="213">
                  <c:v>0.02</c:v>
                </c:pt>
                <c:pt idx="214">
                  <c:v>-0.04</c:v>
                </c:pt>
                <c:pt idx="215">
                  <c:v>0.01</c:v>
                </c:pt>
                <c:pt idx="216">
                  <c:v>-0.08</c:v>
                </c:pt>
                <c:pt idx="217">
                  <c:v>-0.18</c:v>
                </c:pt>
                <c:pt idx="218">
                  <c:v>-0.1</c:v>
                </c:pt>
                <c:pt idx="219">
                  <c:v>-0.14</c:v>
                </c:pt>
                <c:pt idx="220">
                  <c:v>-0.32</c:v>
                </c:pt>
                <c:pt idx="221">
                  <c:v>-0.14</c:v>
                </c:pt>
                <c:pt idx="222">
                  <c:v>-0.06</c:v>
                </c:pt>
                <c:pt idx="223">
                  <c:v>0.01</c:v>
                </c:pt>
                <c:pt idx="224">
                  <c:v>0.02</c:v>
                </c:pt>
                <c:pt idx="225">
                  <c:v>-0.03</c:v>
                </c:pt>
                <c:pt idx="226">
                  <c:v>0.01</c:v>
                </c:pt>
                <c:pt idx="227">
                  <c:v>0.09</c:v>
                </c:pt>
                <c:pt idx="228">
                  <c:v>0.22</c:v>
                </c:pt>
                <c:pt idx="229">
                  <c:v>0.47</c:v>
                </c:pt>
                <c:pt idx="230">
                  <c:v>0.65</c:v>
                </c:pt>
                <c:pt idx="231">
                  <c:v>0.42</c:v>
                </c:pt>
                <c:pt idx="232">
                  <c:v>0.66</c:v>
                </c:pt>
                <c:pt idx="233">
                  <c:v>0.56</c:v>
                </c:pt>
                <c:pt idx="234">
                  <c:v>0.51</c:v>
                </c:pt>
                <c:pt idx="235">
                  <c:v>0.44</c:v>
                </c:pt>
                <c:pt idx="236">
                  <c:v>0.44</c:v>
                </c:pt>
                <c:pt idx="237">
                  <c:v>0.33</c:v>
                </c:pt>
                <c:pt idx="238">
                  <c:v>0.29</c:v>
                </c:pt>
                <c:pt idx="239">
                  <c:v>0.08</c:v>
                </c:pt>
                <c:pt idx="240">
                  <c:v>0.19</c:v>
                </c:pt>
                <c:pt idx="241">
                  <c:v>0.02</c:v>
                </c:pt>
                <c:pt idx="242">
                  <c:v>0.13</c:v>
                </c:pt>
                <c:pt idx="243">
                  <c:v>-0.11</c:v>
                </c:pt>
                <c:pt idx="244">
                  <c:v>-0.03</c:v>
                </c:pt>
                <c:pt idx="245">
                  <c:v>-0.06</c:v>
                </c:pt>
                <c:pt idx="246">
                  <c:v>-0.18</c:v>
                </c:pt>
                <c:pt idx="247">
                  <c:v>-0.07</c:v>
                </c:pt>
                <c:pt idx="248">
                  <c:v>-0.13</c:v>
                </c:pt>
                <c:pt idx="249">
                  <c:v>0.01</c:v>
                </c:pt>
                <c:pt idx="250">
                  <c:v>-0.05</c:v>
                </c:pt>
                <c:pt idx="251">
                  <c:v>-0.09</c:v>
                </c:pt>
                <c:pt idx="252">
                  <c:v>-0.09</c:v>
                </c:pt>
                <c:pt idx="253">
                  <c:v>-0.34</c:v>
                </c:pt>
                <c:pt idx="254">
                  <c:v>-0.09</c:v>
                </c:pt>
                <c:pt idx="255">
                  <c:v>-0.07</c:v>
                </c:pt>
                <c:pt idx="256">
                  <c:v>0.03</c:v>
                </c:pt>
                <c:pt idx="257">
                  <c:v>0.05</c:v>
                </c:pt>
                <c:pt idx="258">
                  <c:v>0.0</c:v>
                </c:pt>
                <c:pt idx="259">
                  <c:v>-0.09</c:v>
                </c:pt>
                <c:pt idx="260">
                  <c:v>-0.12</c:v>
                </c:pt>
                <c:pt idx="261">
                  <c:v>0.0</c:v>
                </c:pt>
                <c:pt idx="262">
                  <c:v>-0.02</c:v>
                </c:pt>
                <c:pt idx="263">
                  <c:v>-0.01</c:v>
                </c:pt>
                <c:pt idx="264">
                  <c:v>-0.05</c:v>
                </c:pt>
                <c:pt idx="265">
                  <c:v>-0.05</c:v>
                </c:pt>
                <c:pt idx="266">
                  <c:v>0.05</c:v>
                </c:pt>
                <c:pt idx="267">
                  <c:v>0.03</c:v>
                </c:pt>
                <c:pt idx="268">
                  <c:v>0.17</c:v>
                </c:pt>
                <c:pt idx="269">
                  <c:v>0.19</c:v>
                </c:pt>
                <c:pt idx="270">
                  <c:v>-0.01</c:v>
                </c:pt>
                <c:pt idx="271">
                  <c:v>0.06</c:v>
                </c:pt>
                <c:pt idx="272">
                  <c:v>0.24</c:v>
                </c:pt>
                <c:pt idx="273">
                  <c:v>0.09</c:v>
                </c:pt>
                <c:pt idx="274">
                  <c:v>0.18</c:v>
                </c:pt>
                <c:pt idx="275">
                  <c:v>0.17</c:v>
                </c:pt>
                <c:pt idx="276">
                  <c:v>0.17</c:v>
                </c:pt>
                <c:pt idx="277">
                  <c:v>0.2</c:v>
                </c:pt>
                <c:pt idx="278">
                  <c:v>0.18</c:v>
                </c:pt>
                <c:pt idx="279">
                  <c:v>0.24</c:v>
                </c:pt>
                <c:pt idx="280">
                  <c:v>0.23</c:v>
                </c:pt>
                <c:pt idx="281">
                  <c:v>0.31</c:v>
                </c:pt>
                <c:pt idx="282">
                  <c:v>0.31</c:v>
                </c:pt>
                <c:pt idx="283">
                  <c:v>0.22</c:v>
                </c:pt>
                <c:pt idx="284">
                  <c:v>0.17</c:v>
                </c:pt>
                <c:pt idx="285">
                  <c:v>0.25</c:v>
                </c:pt>
                <c:pt idx="286">
                  <c:v>0.13</c:v>
                </c:pt>
                <c:pt idx="287">
                  <c:v>0.25</c:v>
                </c:pt>
                <c:pt idx="288">
                  <c:v>0.15</c:v>
                </c:pt>
                <c:pt idx="289">
                  <c:v>0.29</c:v>
                </c:pt>
                <c:pt idx="290">
                  <c:v>0.17</c:v>
                </c:pt>
                <c:pt idx="291">
                  <c:v>0.09</c:v>
                </c:pt>
                <c:pt idx="292">
                  <c:v>0.15</c:v>
                </c:pt>
                <c:pt idx="293">
                  <c:v>0.22</c:v>
                </c:pt>
                <c:pt idx="294">
                  <c:v>0.03</c:v>
                </c:pt>
                <c:pt idx="295">
                  <c:v>0.11</c:v>
                </c:pt>
                <c:pt idx="296">
                  <c:v>0.11</c:v>
                </c:pt>
                <c:pt idx="297">
                  <c:v>0.19</c:v>
                </c:pt>
                <c:pt idx="298">
                  <c:v>0.3</c:v>
                </c:pt>
                <c:pt idx="299">
                  <c:v>0.22</c:v>
                </c:pt>
                <c:pt idx="300">
                  <c:v>0.37</c:v>
                </c:pt>
                <c:pt idx="301">
                  <c:v>0.19</c:v>
                </c:pt>
                <c:pt idx="302">
                  <c:v>0.21</c:v>
                </c:pt>
                <c:pt idx="303">
                  <c:v>0.32</c:v>
                </c:pt>
                <c:pt idx="304">
                  <c:v>0.15</c:v>
                </c:pt>
                <c:pt idx="305">
                  <c:v>0.05</c:v>
                </c:pt>
                <c:pt idx="306">
                  <c:v>0.02</c:v>
                </c:pt>
                <c:pt idx="307">
                  <c:v>-0.19</c:v>
                </c:pt>
                <c:pt idx="308">
                  <c:v>-0.06</c:v>
                </c:pt>
                <c:pt idx="309">
                  <c:v>0.12</c:v>
                </c:pt>
                <c:pt idx="310">
                  <c:v>0.25</c:v>
                </c:pt>
                <c:pt idx="311">
                  <c:v>0.16</c:v>
                </c:pt>
                <c:pt idx="312">
                  <c:v>0.1</c:v>
                </c:pt>
                <c:pt idx="313">
                  <c:v>0.31</c:v>
                </c:pt>
                <c:pt idx="314">
                  <c:v>0.19</c:v>
                </c:pt>
                <c:pt idx="315">
                  <c:v>0.22</c:v>
                </c:pt>
                <c:pt idx="316">
                  <c:v>0.36</c:v>
                </c:pt>
                <c:pt idx="317">
                  <c:v>0.21</c:v>
                </c:pt>
                <c:pt idx="318">
                  <c:v>0.23</c:v>
                </c:pt>
                <c:pt idx="319">
                  <c:v>0.28</c:v>
                </c:pt>
                <c:pt idx="320">
                  <c:v>0.14</c:v>
                </c:pt>
                <c:pt idx="321">
                  <c:v>0.33</c:v>
                </c:pt>
                <c:pt idx="322">
                  <c:v>0.36</c:v>
                </c:pt>
                <c:pt idx="323">
                  <c:v>0.32</c:v>
                </c:pt>
                <c:pt idx="324">
                  <c:v>0.19</c:v>
                </c:pt>
                <c:pt idx="325">
                  <c:v>0.2</c:v>
                </c:pt>
                <c:pt idx="326">
                  <c:v>0.24</c:v>
                </c:pt>
                <c:pt idx="327">
                  <c:v>0.2</c:v>
                </c:pt>
                <c:pt idx="328">
                  <c:v>0.14</c:v>
                </c:pt>
                <c:pt idx="329">
                  <c:v>-0.02</c:v>
                </c:pt>
                <c:pt idx="330">
                  <c:v>0.14</c:v>
                </c:pt>
                <c:pt idx="331">
                  <c:v>0.15</c:v>
                </c:pt>
                <c:pt idx="332">
                  <c:v>0.2</c:v>
                </c:pt>
                <c:pt idx="333">
                  <c:v>0.25</c:v>
                </c:pt>
                <c:pt idx="334">
                  <c:v>0.32</c:v>
                </c:pt>
                <c:pt idx="335">
                  <c:v>0.2</c:v>
                </c:pt>
                <c:pt idx="336">
                  <c:v>0.22</c:v>
                </c:pt>
                <c:pt idx="337">
                  <c:v>0.42</c:v>
                </c:pt>
                <c:pt idx="338">
                  <c:v>0.26</c:v>
                </c:pt>
                <c:pt idx="339">
                  <c:v>0.29</c:v>
                </c:pt>
                <c:pt idx="340">
                  <c:v>0.2</c:v>
                </c:pt>
                <c:pt idx="341">
                  <c:v>0.21</c:v>
                </c:pt>
                <c:pt idx="342">
                  <c:v>0.2</c:v>
                </c:pt>
                <c:pt idx="343">
                  <c:v>0.21</c:v>
                </c:pt>
                <c:pt idx="344">
                  <c:v>0.21</c:v>
                </c:pt>
                <c:pt idx="345">
                  <c:v>0.17</c:v>
                </c:pt>
                <c:pt idx="346">
                  <c:v>0.19</c:v>
                </c:pt>
                <c:pt idx="347">
                  <c:v>0.1</c:v>
                </c:pt>
                <c:pt idx="348">
                  <c:v>0.0</c:v>
                </c:pt>
                <c:pt idx="349">
                  <c:v>-0.24</c:v>
                </c:pt>
                <c:pt idx="350">
                  <c:v>-0.2</c:v>
                </c:pt>
                <c:pt idx="351">
                  <c:v>-0.03</c:v>
                </c:pt>
                <c:pt idx="352">
                  <c:v>0.01</c:v>
                </c:pt>
                <c:pt idx="353">
                  <c:v>-0.17</c:v>
                </c:pt>
                <c:pt idx="354">
                  <c:v>-0.1</c:v>
                </c:pt>
                <c:pt idx="355">
                  <c:v>0.01</c:v>
                </c:pt>
                <c:pt idx="356">
                  <c:v>-0.02</c:v>
                </c:pt>
                <c:pt idx="357">
                  <c:v>0.17</c:v>
                </c:pt>
                <c:pt idx="358">
                  <c:v>0.16</c:v>
                </c:pt>
                <c:pt idx="359">
                  <c:v>0.19</c:v>
                </c:pt>
                <c:pt idx="360">
                  <c:v>0.13</c:v>
                </c:pt>
                <c:pt idx="361">
                  <c:v>0.18</c:v>
                </c:pt>
                <c:pt idx="362">
                  <c:v>0.2</c:v>
                </c:pt>
                <c:pt idx="363">
                  <c:v>0.13</c:v>
                </c:pt>
                <c:pt idx="364">
                  <c:v>0.09</c:v>
                </c:pt>
                <c:pt idx="365">
                  <c:v>0.08</c:v>
                </c:pt>
                <c:pt idx="366">
                  <c:v>0.02</c:v>
                </c:pt>
                <c:pt idx="367">
                  <c:v>0.37</c:v>
                </c:pt>
                <c:pt idx="368">
                  <c:v>0.21</c:v>
                </c:pt>
                <c:pt idx="369">
                  <c:v>0.41</c:v>
                </c:pt>
                <c:pt idx="370">
                  <c:v>0.28</c:v>
                </c:pt>
                <c:pt idx="371">
                  <c:v>0.41</c:v>
                </c:pt>
                <c:pt idx="372">
                  <c:v>0.25</c:v>
                </c:pt>
                <c:pt idx="373">
                  <c:v>0.59</c:v>
                </c:pt>
                <c:pt idx="374">
                  <c:v>0.55</c:v>
                </c:pt>
                <c:pt idx="375">
                  <c:v>0.58</c:v>
                </c:pt>
                <c:pt idx="376">
                  <c:v>0.41</c:v>
                </c:pt>
                <c:pt idx="377">
                  <c:v>0.45</c:v>
                </c:pt>
                <c:pt idx="378">
                  <c:v>0.38</c:v>
                </c:pt>
                <c:pt idx="379">
                  <c:v>0.34</c:v>
                </c:pt>
                <c:pt idx="380">
                  <c:v>0.37</c:v>
                </c:pt>
                <c:pt idx="381">
                  <c:v>0.43</c:v>
                </c:pt>
                <c:pt idx="382">
                  <c:v>0.28</c:v>
                </c:pt>
                <c:pt idx="383">
                  <c:v>0.21</c:v>
                </c:pt>
                <c:pt idx="384">
                  <c:v>0.14</c:v>
                </c:pt>
                <c:pt idx="385">
                  <c:v>0.03</c:v>
                </c:pt>
                <c:pt idx="386">
                  <c:v>0.0</c:v>
                </c:pt>
                <c:pt idx="387">
                  <c:v>-0.07</c:v>
                </c:pt>
                <c:pt idx="388">
                  <c:v>0.08</c:v>
                </c:pt>
                <c:pt idx="389">
                  <c:v>0.1</c:v>
                </c:pt>
                <c:pt idx="390">
                  <c:v>0.26</c:v>
                </c:pt>
                <c:pt idx="391">
                  <c:v>0.35</c:v>
                </c:pt>
                <c:pt idx="392">
                  <c:v>0.3</c:v>
                </c:pt>
                <c:pt idx="393">
                  <c:v>0.29</c:v>
                </c:pt>
                <c:pt idx="394">
                  <c:v>0.08</c:v>
                </c:pt>
                <c:pt idx="395">
                  <c:v>0.09</c:v>
                </c:pt>
                <c:pt idx="396">
                  <c:v>0.07</c:v>
                </c:pt>
                <c:pt idx="397">
                  <c:v>-0.13</c:v>
                </c:pt>
                <c:pt idx="398">
                  <c:v>-0.13</c:v>
                </c:pt>
                <c:pt idx="399">
                  <c:v>0.05</c:v>
                </c:pt>
                <c:pt idx="400">
                  <c:v>0.23</c:v>
                </c:pt>
                <c:pt idx="401">
                  <c:v>0.18</c:v>
                </c:pt>
                <c:pt idx="402">
                  <c:v>0.24</c:v>
                </c:pt>
                <c:pt idx="403">
                  <c:v>0.13</c:v>
                </c:pt>
                <c:pt idx="404">
                  <c:v>0.2</c:v>
                </c:pt>
                <c:pt idx="405">
                  <c:v>0.34</c:v>
                </c:pt>
                <c:pt idx="406">
                  <c:v>0.34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2305976"/>
        <c:axId val="-2122311480"/>
      </c:scatterChart>
      <c:valAx>
        <c:axId val="-2122305976"/>
        <c:scaling>
          <c:orientation val="minMax"/>
          <c:max val="2013.0"/>
          <c:min val="1975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Year</a:t>
                </a:r>
              </a:p>
            </c:rich>
          </c:tx>
          <c:layout>
            <c:manualLayout>
              <c:xMode val="edge"/>
              <c:yMode val="edge"/>
              <c:x val="0.459099899242453"/>
              <c:y val="0.88359914569502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-2122311480"/>
        <c:crossesAt val="-0.8"/>
        <c:crossBetween val="midCat"/>
      </c:valAx>
      <c:valAx>
        <c:axId val="-21223114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Temperature Anomaly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2230597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8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2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6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5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2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9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3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4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0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5386-253B-B64A-A83B-055D6117F794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DB281-BBC3-FD49-83BF-6FC1F77E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7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514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14789" y="127920"/>
            <a:ext cx="888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Global Warming – Final Thoughts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77918" y="127920"/>
            <a:ext cx="2133600" cy="365125"/>
          </a:xfrm>
        </p:spPr>
        <p:txBody>
          <a:bodyPr>
            <a:normAutofit lnSpcReduction="10000"/>
          </a:bodyPr>
          <a:lstStyle/>
          <a:p>
            <a:fld id="{6974CE5D-D029-CD43-B505-46AAAEF4F03F}" type="slidenum">
              <a:rPr lang="en-US" sz="1800" smtClean="0">
                <a:solidFill>
                  <a:schemeClr val="tx1"/>
                </a:solidFill>
              </a:rPr>
              <a:t>1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833" y="1407584"/>
            <a:ext cx="2259002" cy="99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 smtClean="0"/>
              <a:t>“Tinkering”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Group </a:t>
            </a:r>
            <a:r>
              <a:rPr lang="en-US" sz="2400" dirty="0" smtClean="0"/>
              <a:t>Projects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02105" y="4388411"/>
            <a:ext cx="2907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Make-Up Field Trip</a:t>
            </a:r>
          </a:p>
          <a:p>
            <a:r>
              <a:rPr lang="en-US" sz="2400" dirty="0" smtClean="0"/>
              <a:t>- Saturday , 10-Noon?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345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6-04-21 at 10.49.4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25" y="147052"/>
            <a:ext cx="6591300" cy="6426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0" y="5524500"/>
            <a:ext cx="294183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Higher number more 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9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17357"/>
              </p:ext>
            </p:extLst>
          </p:nvPr>
        </p:nvGraphicFramePr>
        <p:xfrm>
          <a:off x="175394" y="126879"/>
          <a:ext cx="8544712" cy="15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65"/>
                <a:gridCol w="7476247"/>
              </a:tblGrid>
              <a:tr h="4898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Did the presentation provide useful information?</a:t>
                      </a:r>
                    </a:p>
                    <a:p>
                      <a:r>
                        <a:rPr lang="en-US" sz="1200" dirty="0" smtClean="0"/>
                        <a:t>Were appropriate graphics/data used and referenced?</a:t>
                      </a:r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Presentation had  significant useful information and appropriate graphics/references.</a:t>
                      </a:r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Presentation had modest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useful information and/or appropriate graphics/references.</a:t>
                      </a:r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Presentation was lacking in useful information and appropriate graphics/references.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99226"/>
              </p:ext>
            </p:extLst>
          </p:nvPr>
        </p:nvGraphicFramePr>
        <p:xfrm>
          <a:off x="175394" y="3431992"/>
          <a:ext cx="8544712" cy="15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184"/>
                <a:gridCol w="7471528"/>
              </a:tblGrid>
              <a:tr h="4898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well did the group handle the questions and discussion period ?</a:t>
                      </a:r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questions and discussion period were</a:t>
                      </a:r>
                      <a:r>
                        <a:rPr lang="en-US" sz="1200" baseline="0" dirty="0" smtClean="0"/>
                        <a:t> handled very well.</a:t>
                      </a:r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questions and discussion period were</a:t>
                      </a:r>
                      <a:r>
                        <a:rPr lang="en-US" sz="1200" baseline="0" dirty="0" smtClean="0"/>
                        <a:t> handled adequately.</a:t>
                      </a:r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questions and discussion period were</a:t>
                      </a:r>
                      <a:r>
                        <a:rPr lang="en-US" sz="1200" baseline="0" dirty="0" smtClean="0"/>
                        <a:t> handled “not so good.”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508306"/>
              </p:ext>
            </p:extLst>
          </p:nvPr>
        </p:nvGraphicFramePr>
        <p:xfrm>
          <a:off x="175394" y="1839942"/>
          <a:ext cx="8544712" cy="15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184"/>
                <a:gridCol w="7471528"/>
              </a:tblGrid>
              <a:tr h="4898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Organization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Was the presentation well organized and easy to follow?</a:t>
                      </a:r>
                    </a:p>
                    <a:p>
                      <a:r>
                        <a:rPr lang="en-US" sz="1200" dirty="0" smtClean="0"/>
                        <a:t>Were transitions and proposed format followed</a:t>
                      </a:r>
                      <a:r>
                        <a:rPr lang="en-US" sz="1200" baseline="0" dirty="0" smtClean="0"/>
                        <a:t>?</a:t>
                      </a:r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presentation was well organized</a:t>
                      </a:r>
                      <a:r>
                        <a:rPr lang="en-US" sz="1200" baseline="0" dirty="0" smtClean="0"/>
                        <a:t> and followed proposed format</a:t>
                      </a:r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The presentation was sufficiently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organized</a:t>
                      </a:r>
                      <a:r>
                        <a:rPr lang="en-US" sz="1200" baseline="0" dirty="0" smtClean="0"/>
                        <a:t> and somewhat followed the proposed format</a:t>
                      </a:r>
                      <a:r>
                        <a:rPr lang="en-US" sz="1200" dirty="0" smtClean="0"/>
                        <a:t>.</a:t>
                      </a:r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presentation was poorly organized and did not follow the proposed format.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474587"/>
              </p:ext>
            </p:extLst>
          </p:nvPr>
        </p:nvGraphicFramePr>
        <p:xfrm>
          <a:off x="175394" y="5132198"/>
          <a:ext cx="8544712" cy="15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184"/>
                <a:gridCol w="7471528"/>
              </a:tblGrid>
              <a:tr h="4898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Did everyone contribute to the presentation?</a:t>
                      </a:r>
                    </a:p>
                    <a:p>
                      <a:r>
                        <a:rPr lang="en-US" sz="1200" dirty="0" smtClean="0"/>
                        <a:t>Did everyone seem well versed in the material?</a:t>
                      </a:r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Everyone</a:t>
                      </a:r>
                      <a:r>
                        <a:rPr lang="en-US" sz="1200" baseline="0" dirty="0" smtClean="0"/>
                        <a:t> contributed and were  knowledgeable of the material.</a:t>
                      </a:r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Only some of the group contributed</a:t>
                      </a:r>
                      <a:r>
                        <a:rPr lang="en-US" sz="1200" baseline="0" dirty="0" smtClean="0"/>
                        <a:t> and were  knowledgeable of the material.</a:t>
                      </a:r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Group had poor coordination</a:t>
                      </a:r>
                      <a:r>
                        <a:rPr lang="en-US" sz="1200" baseline="0" dirty="0" smtClean="0"/>
                        <a:t> and  lacked sufficient  knowledge of the material.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530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961529"/>
              </p:ext>
            </p:extLst>
          </p:nvPr>
        </p:nvGraphicFramePr>
        <p:xfrm>
          <a:off x="175394" y="126879"/>
          <a:ext cx="8544711" cy="15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523"/>
                <a:gridCol w="4011083"/>
                <a:gridCol w="952500"/>
                <a:gridCol w="899583"/>
                <a:gridCol w="804334"/>
                <a:gridCol w="856688"/>
              </a:tblGrid>
              <a:tr h="4898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much</a:t>
                      </a:r>
                      <a:r>
                        <a:rPr lang="en-US" sz="1200" baseline="0" dirty="0" smtClean="0"/>
                        <a:t> did each partner contribute to the group project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You</a:t>
                      </a:r>
                    </a:p>
                    <a:p>
                      <a:r>
                        <a:rPr lang="en-US" sz="1200" dirty="0" smtClean="0"/>
                        <a:t>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</a:p>
                    <a:p>
                      <a:r>
                        <a:rPr lang="en-US" sz="1200" dirty="0" smtClean="0"/>
                        <a:t>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</a:p>
                    <a:p>
                      <a:r>
                        <a:rPr lang="en-US" sz="1200" dirty="0" smtClean="0"/>
                        <a:t>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</a:p>
                    <a:p>
                      <a:r>
                        <a:rPr lang="en-US" sz="1200" dirty="0" smtClean="0"/>
                        <a:t>________</a:t>
                      </a:r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Above Expectations – Did most of the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Met Expectations – Did their fair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  <a:tr h="3499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Below Expectations - Slacker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092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1701"/>
            <a:ext cx="5916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</a:t>
            </a:r>
            <a:r>
              <a:rPr lang="en-US" dirty="0"/>
              <a:t>/http://</a:t>
            </a:r>
            <a:r>
              <a:rPr lang="en-US" dirty="0" err="1"/>
              <a:t>berkeleyearth.org</a:t>
            </a:r>
            <a:r>
              <a:rPr lang="en-US" dirty="0"/>
              <a:t>/data/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465917" cy="7514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789" y="127920"/>
            <a:ext cx="888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Data Tinkering</a:t>
            </a:r>
          </a:p>
        </p:txBody>
      </p:sp>
      <p:sp>
        <p:nvSpPr>
          <p:cNvPr id="1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77918" y="127920"/>
            <a:ext cx="2133600" cy="365125"/>
          </a:xfrm>
        </p:spPr>
        <p:txBody>
          <a:bodyPr>
            <a:normAutofit lnSpcReduction="10000"/>
          </a:bodyPr>
          <a:lstStyle/>
          <a:p>
            <a:fld id="{6974CE5D-D029-CD43-B505-46AAAEF4F03F}" type="slidenum">
              <a:rPr lang="en-US" sz="1800" smtClean="0">
                <a:solidFill>
                  <a:schemeClr val="tx1"/>
                </a:solidFill>
              </a:rPr>
              <a:t>2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50" y="829502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Cherry </a:t>
            </a:r>
            <a:r>
              <a:rPr lang="en-US" sz="2400" dirty="0" smtClean="0"/>
              <a:t>Picking</a:t>
            </a:r>
            <a:endParaRPr 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50" y="1445683"/>
            <a:ext cx="8064500" cy="4356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86499" y="2021417"/>
            <a:ext cx="1513417" cy="37803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121833" y="3429000"/>
            <a:ext cx="5164666" cy="73025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286499" y="2338917"/>
            <a:ext cx="1428751" cy="10900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22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1701"/>
            <a:ext cx="5916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</a:t>
            </a:r>
            <a:r>
              <a:rPr lang="en-US" dirty="0"/>
              <a:t>/http://</a:t>
            </a:r>
            <a:r>
              <a:rPr lang="en-US" dirty="0" err="1"/>
              <a:t>berkeleyearth.org</a:t>
            </a:r>
            <a:r>
              <a:rPr lang="en-US" dirty="0"/>
              <a:t>/data/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465917" cy="7514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789" y="127920"/>
            <a:ext cx="888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Data Tinkering</a:t>
            </a:r>
          </a:p>
        </p:txBody>
      </p:sp>
      <p:sp>
        <p:nvSpPr>
          <p:cNvPr id="1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77918" y="127920"/>
            <a:ext cx="2133600" cy="365125"/>
          </a:xfrm>
        </p:spPr>
        <p:txBody>
          <a:bodyPr>
            <a:normAutofit lnSpcReduction="10000"/>
          </a:bodyPr>
          <a:lstStyle/>
          <a:p>
            <a:fld id="{6974CE5D-D029-CD43-B505-46AAAEF4F03F}" type="slidenum">
              <a:rPr lang="en-US" sz="1800" smtClean="0">
                <a:solidFill>
                  <a:schemeClr val="tx1"/>
                </a:solidFill>
              </a:rPr>
              <a:t>3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50" y="829502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Cherry </a:t>
            </a:r>
            <a:r>
              <a:rPr lang="en-US" sz="2400" dirty="0" smtClean="0"/>
              <a:t>Picking</a:t>
            </a:r>
            <a:endParaRPr 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50" y="1445683"/>
            <a:ext cx="8064500" cy="4356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22999" y="2021417"/>
            <a:ext cx="1576917" cy="37803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50" y="1291167"/>
            <a:ext cx="4521200" cy="4356100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cxnSp>
        <p:nvCxnSpPr>
          <p:cNvPr id="7" name="Straight Connector 6"/>
          <p:cNvCxnSpPr/>
          <p:nvPr/>
        </p:nvCxnSpPr>
        <p:spPr>
          <a:xfrm>
            <a:off x="3566583" y="1619252"/>
            <a:ext cx="0" cy="37147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68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1701"/>
            <a:ext cx="5916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</a:t>
            </a:r>
            <a:r>
              <a:rPr lang="en-US" dirty="0"/>
              <a:t>/http://</a:t>
            </a:r>
            <a:r>
              <a:rPr lang="en-US" dirty="0" err="1"/>
              <a:t>berkeleyearth.org</a:t>
            </a:r>
            <a:r>
              <a:rPr lang="en-US" dirty="0"/>
              <a:t>/data/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465917" cy="7514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789" y="127920"/>
            <a:ext cx="888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Data Tinkering</a:t>
            </a:r>
          </a:p>
        </p:txBody>
      </p:sp>
      <p:sp>
        <p:nvSpPr>
          <p:cNvPr id="1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77918" y="127920"/>
            <a:ext cx="2133600" cy="365125"/>
          </a:xfrm>
        </p:spPr>
        <p:txBody>
          <a:bodyPr>
            <a:normAutofit lnSpcReduction="10000"/>
          </a:bodyPr>
          <a:lstStyle/>
          <a:p>
            <a:fld id="{6974CE5D-D029-CD43-B505-46AAAEF4F03F}" type="slidenum">
              <a:rPr lang="en-US" sz="1800" smtClean="0">
                <a:solidFill>
                  <a:schemeClr val="tx1"/>
                </a:solidFill>
              </a:rPr>
              <a:t>4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50" y="829502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Cherry </a:t>
            </a:r>
            <a:r>
              <a:rPr lang="en-US" sz="2400" dirty="0" smtClean="0"/>
              <a:t>Picking</a:t>
            </a:r>
            <a:endParaRPr 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50" y="1445683"/>
            <a:ext cx="8064500" cy="435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7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1701"/>
            <a:ext cx="5916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www.ncdc.noaa.gov</a:t>
            </a:r>
            <a:r>
              <a:rPr lang="en-US" dirty="0"/>
              <a:t>/temp-and-</a:t>
            </a:r>
            <a:r>
              <a:rPr lang="en-US" dirty="0" err="1"/>
              <a:t>precip</a:t>
            </a:r>
            <a:r>
              <a:rPr lang="en-US" dirty="0"/>
              <a:t>/</a:t>
            </a:r>
            <a:r>
              <a:rPr lang="en-US" dirty="0" err="1"/>
              <a:t>msu</a:t>
            </a:r>
            <a:r>
              <a:rPr lang="en-US" dirty="0"/>
              <a:t>/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902838"/>
              </p:ext>
            </p:extLst>
          </p:nvPr>
        </p:nvGraphicFramePr>
        <p:xfrm>
          <a:off x="4233334" y="174486"/>
          <a:ext cx="3757083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4"/>
          <p:cNvSpPr/>
          <p:nvPr/>
        </p:nvSpPr>
        <p:spPr>
          <a:xfrm>
            <a:off x="0" y="0"/>
            <a:ext cx="2465917" cy="7514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789" y="127920"/>
            <a:ext cx="888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Data Tinkering</a:t>
            </a:r>
          </a:p>
        </p:txBody>
      </p:sp>
      <p:sp>
        <p:nvSpPr>
          <p:cNvPr id="1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77918" y="127920"/>
            <a:ext cx="2133600" cy="365125"/>
          </a:xfrm>
        </p:spPr>
        <p:txBody>
          <a:bodyPr>
            <a:normAutofit lnSpcReduction="10000"/>
          </a:bodyPr>
          <a:lstStyle/>
          <a:p>
            <a:fld id="{6974CE5D-D029-CD43-B505-46AAAEF4F03F}" type="slidenum">
              <a:rPr lang="en-US" sz="1800" smtClean="0">
                <a:solidFill>
                  <a:schemeClr val="tx1"/>
                </a:solidFill>
              </a:rPr>
              <a:t>5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50" y="829502"/>
            <a:ext cx="24364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Cherry Picking</a:t>
            </a:r>
          </a:p>
          <a:p>
            <a:r>
              <a:rPr lang="en-US" sz="2400" dirty="0" smtClean="0"/>
              <a:t>Axis Manipulation</a:t>
            </a:r>
            <a:endParaRPr lang="en-US" sz="2400" dirty="0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67953"/>
              </p:ext>
            </p:extLst>
          </p:nvPr>
        </p:nvGraphicFramePr>
        <p:xfrm>
          <a:off x="114789" y="3683000"/>
          <a:ext cx="8884121" cy="2764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99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3916" y="6311500"/>
            <a:ext cx="5916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www.ncdc.noaa.gov</a:t>
            </a:r>
            <a:r>
              <a:rPr lang="en-US" dirty="0"/>
              <a:t>/temp-and-</a:t>
            </a:r>
            <a:r>
              <a:rPr lang="en-US" dirty="0" err="1"/>
              <a:t>precip</a:t>
            </a:r>
            <a:r>
              <a:rPr lang="en-US" dirty="0"/>
              <a:t>/</a:t>
            </a:r>
            <a:r>
              <a:rPr lang="en-US" dirty="0" err="1"/>
              <a:t>msu</a:t>
            </a:r>
            <a:r>
              <a:rPr lang="en-US" dirty="0"/>
              <a:t>/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465917" cy="7514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789" y="127920"/>
            <a:ext cx="888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Data Tinkering</a:t>
            </a:r>
          </a:p>
        </p:txBody>
      </p:sp>
      <p:sp>
        <p:nvSpPr>
          <p:cNvPr id="1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77918" y="127920"/>
            <a:ext cx="2133600" cy="365125"/>
          </a:xfrm>
        </p:spPr>
        <p:txBody>
          <a:bodyPr>
            <a:normAutofit lnSpcReduction="10000"/>
          </a:bodyPr>
          <a:lstStyle/>
          <a:p>
            <a:fld id="{6974CE5D-D029-CD43-B505-46AAAEF4F03F}" type="slidenum">
              <a:rPr lang="en-US" sz="1800" smtClean="0">
                <a:solidFill>
                  <a:schemeClr val="tx1"/>
                </a:solidFill>
              </a:rPr>
              <a:t>6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50" y="829502"/>
            <a:ext cx="256452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Cherry Picking</a:t>
            </a:r>
          </a:p>
          <a:p>
            <a:r>
              <a:rPr lang="en-US" sz="2400" dirty="0" smtClean="0"/>
              <a:t>Axis Manipulation</a:t>
            </a:r>
          </a:p>
          <a:p>
            <a:r>
              <a:rPr lang="en-US" sz="2400" dirty="0" smtClean="0"/>
              <a:t>Inappropriate Data</a:t>
            </a:r>
            <a:endParaRPr lang="en-US" sz="2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492989"/>
              </p:ext>
            </p:extLst>
          </p:nvPr>
        </p:nvGraphicFramePr>
        <p:xfrm>
          <a:off x="1608666" y="2339879"/>
          <a:ext cx="6062132" cy="3424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51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702845"/>
              </p:ext>
            </p:extLst>
          </p:nvPr>
        </p:nvGraphicFramePr>
        <p:xfrm>
          <a:off x="171450" y="586299"/>
          <a:ext cx="6062132" cy="3424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4988"/>
          <a:stretch/>
        </p:blipFill>
        <p:spPr>
          <a:xfrm>
            <a:off x="5913436" y="1852083"/>
            <a:ext cx="3230563" cy="36618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6497" y="1043442"/>
            <a:ext cx="116175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Chichon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27819" y="1064608"/>
            <a:ext cx="10303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Pinatubo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7514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4789" y="127920"/>
            <a:ext cx="888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Who to Believe – Critical Thinking</a:t>
            </a:r>
          </a:p>
        </p:txBody>
      </p:sp>
      <p:sp>
        <p:nvSpPr>
          <p:cNvPr id="11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77918" y="127920"/>
            <a:ext cx="2133600" cy="365125"/>
          </a:xfrm>
        </p:spPr>
        <p:txBody>
          <a:bodyPr>
            <a:normAutofit lnSpcReduction="10000"/>
          </a:bodyPr>
          <a:lstStyle/>
          <a:p>
            <a:fld id="{6974CE5D-D029-CD43-B505-46AAAEF4F03F}" type="slidenum">
              <a:rPr lang="en-US" sz="1800" smtClean="0">
                <a:solidFill>
                  <a:schemeClr val="tx1"/>
                </a:solidFill>
              </a:rPr>
              <a:t>7</a:t>
            </a:fld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978786"/>
              </p:ext>
            </p:extLst>
          </p:nvPr>
        </p:nvGraphicFramePr>
        <p:xfrm>
          <a:off x="154518" y="3577165"/>
          <a:ext cx="6062133" cy="3407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07539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130300"/>
            <a:ext cx="9067800" cy="458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66" y="6059501"/>
            <a:ext cx="3422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</a:t>
            </a:r>
            <a:r>
              <a:rPr lang="en-US" dirty="0" smtClean="0"/>
              <a:t>/</a:t>
            </a:r>
            <a:r>
              <a:rPr lang="en-US" dirty="0" err="1" smtClean="0"/>
              <a:t>noaa.gov</a:t>
            </a:r>
            <a:r>
              <a:rPr lang="en-US" dirty="0"/>
              <a:t>/</a:t>
            </a:r>
            <a:r>
              <a:rPr lang="en-US" dirty="0" err="1" smtClean="0"/>
              <a:t>waterlevels.html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8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92175" y="992188"/>
            <a:ext cx="7700963" cy="5586412"/>
          </a:xfrm>
          <a:prstGeom prst="rect">
            <a:avLst/>
          </a:prstGeom>
          <a:solidFill>
            <a:srgbClr val="0000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CA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82600" y="127000"/>
            <a:ext cx="866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33337A"/>
                </a:solidFill>
                <a:latin typeface="Arial Rounded MT Bold" charset="0"/>
              </a:rPr>
              <a:t>Effects of Increased CO</a:t>
            </a:r>
            <a:r>
              <a:rPr lang="en-US" baseline="-25000">
                <a:solidFill>
                  <a:srgbClr val="33337A"/>
                </a:solidFill>
                <a:latin typeface="Arial Rounded MT Bold" charset="0"/>
              </a:rPr>
              <a:t>2 </a:t>
            </a:r>
            <a:r>
              <a:rPr lang="en-US">
                <a:solidFill>
                  <a:srgbClr val="33337A"/>
                </a:solidFill>
                <a:latin typeface="Arial Rounded MT Bold" charset="0"/>
              </a:rPr>
              <a:t>:  Ocean Water Acidification</a:t>
            </a:r>
            <a:endParaRPr lang="en-US">
              <a:solidFill>
                <a:schemeClr val="bg1"/>
              </a:solidFill>
              <a:latin typeface="Gill Sans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723900"/>
            <a:ext cx="91440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1665288" y="1946275"/>
            <a:ext cx="1196975" cy="2127250"/>
          </a:xfrm>
          <a:prstGeom prst="upArrow">
            <a:avLst>
              <a:gd name="adj1" fmla="val 53481"/>
              <a:gd name="adj2" fmla="val 72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43013" y="4635500"/>
            <a:ext cx="21939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FCAF"/>
                </a:solidFill>
              </a:rPr>
              <a:t>As CO</a:t>
            </a:r>
            <a:r>
              <a:rPr lang="en-US" baseline="-25000">
                <a:solidFill>
                  <a:srgbClr val="FFFCAF"/>
                </a:solidFill>
              </a:rPr>
              <a:t>2</a:t>
            </a:r>
            <a:r>
              <a:rPr lang="en-US">
                <a:solidFill>
                  <a:srgbClr val="FFFCAF"/>
                </a:solidFill>
              </a:rPr>
              <a:t> in the</a:t>
            </a:r>
          </a:p>
          <a:p>
            <a:r>
              <a:rPr lang="en-US">
                <a:solidFill>
                  <a:srgbClr val="FFFCAF"/>
                </a:solidFill>
              </a:rPr>
              <a:t>atmosphere</a:t>
            </a:r>
          </a:p>
          <a:p>
            <a:r>
              <a:rPr lang="en-US">
                <a:solidFill>
                  <a:srgbClr val="FFFCAF"/>
                </a:solidFill>
              </a:rPr>
              <a:t>is increasing…..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898650" y="23368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57E38"/>
                </a:solidFill>
                <a:latin typeface="Helvetica Neue" charset="0"/>
              </a:rPr>
              <a:t>CO</a:t>
            </a:r>
            <a:r>
              <a:rPr lang="en-US" b="1" baseline="-25000">
                <a:solidFill>
                  <a:srgbClr val="F57E38"/>
                </a:solidFill>
                <a:latin typeface="Helvetica Neue" charset="0"/>
              </a:rPr>
              <a:t>2</a:t>
            </a:r>
            <a:endParaRPr lang="en-US" b="1">
              <a:latin typeface="Helvetica Neue" charset="0"/>
            </a:endParaRP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 flipV="1">
            <a:off x="3763963" y="2024063"/>
            <a:ext cx="1196975" cy="2127250"/>
          </a:xfrm>
          <a:prstGeom prst="upArrow">
            <a:avLst>
              <a:gd name="adj1" fmla="val 53481"/>
              <a:gd name="adj2" fmla="val 72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049713" y="3267075"/>
            <a:ext cx="595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57E38"/>
                </a:solidFill>
                <a:latin typeface="Helvetica Neue" charset="0"/>
              </a:rPr>
              <a:t>pH</a:t>
            </a:r>
            <a:endParaRPr lang="en-US" b="1">
              <a:latin typeface="Helvetica Neue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570288" y="4633913"/>
            <a:ext cx="19907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FCAF"/>
                </a:solidFill>
              </a:rPr>
              <a:t>ocean water is becoming more acidic.</a:t>
            </a:r>
          </a:p>
        </p:txBody>
      </p:sp>
      <p:pic>
        <p:nvPicPr>
          <p:cNvPr id="11276" name="Picture 12" descr="lobster clip art.jpg                                           00096663Macintosh HD                   C2BB4E5B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8" y="1885950"/>
            <a:ext cx="1524000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7" name="Picture 13" descr="clam clip art.jpg                                              00096663Macintosh HD                   C2BB4E5B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0" y="2930525"/>
            <a:ext cx="1524000" cy="139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824538" y="4575175"/>
            <a:ext cx="27273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F57E38"/>
                </a:solidFill>
              </a:rPr>
              <a:t>Acidic water can</a:t>
            </a:r>
            <a:r>
              <a:rPr lang="en-US" b="1">
                <a:solidFill>
                  <a:srgbClr val="FFFCAF"/>
                </a:solidFill>
              </a:rPr>
              <a:t>: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FCAF"/>
                </a:solidFill>
              </a:rPr>
              <a:t> dissolve shells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FCAF"/>
                </a:solidFill>
              </a:rPr>
              <a:t> make it hard for  </a:t>
            </a:r>
          </a:p>
          <a:p>
            <a:r>
              <a:rPr lang="en-US">
                <a:solidFill>
                  <a:srgbClr val="FFFCAF"/>
                </a:solidFill>
              </a:rPr>
              <a:t>  shellfish to create  </a:t>
            </a:r>
          </a:p>
          <a:p>
            <a:r>
              <a:rPr lang="en-US">
                <a:solidFill>
                  <a:srgbClr val="FFFCAF"/>
                </a:solidFill>
              </a:rPr>
              <a:t>  their skeletons</a:t>
            </a:r>
          </a:p>
          <a:p>
            <a:endParaRPr lang="en-US">
              <a:solidFill>
                <a:srgbClr val="FFFCAF"/>
              </a:solidFill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476375" y="1158875"/>
            <a:ext cx="632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>
                <a:solidFill>
                  <a:schemeClr val="bg1"/>
                </a:solidFill>
                <a:latin typeface="Arial Rounded MT Bold" charset="0"/>
              </a:rPr>
              <a:t>Ocean water acidification threatens shellfishing  in the Bay</a:t>
            </a:r>
            <a:r>
              <a:rPr lang="en-US">
                <a:solidFill>
                  <a:schemeClr val="bg1"/>
                </a:solidFill>
                <a:latin typeface="Arial Rounded MT Bold" charset="0"/>
              </a:rPr>
              <a:t> </a:t>
            </a:r>
            <a:endParaRPr lang="en-US">
              <a:solidFill>
                <a:schemeClr val="bg1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29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7773</TotalTime>
  <Words>504</Words>
  <Application>Microsoft Macintosh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user</cp:lastModifiedBy>
  <cp:revision>97</cp:revision>
  <dcterms:created xsi:type="dcterms:W3CDTF">2012-11-18T12:07:10Z</dcterms:created>
  <dcterms:modified xsi:type="dcterms:W3CDTF">2016-04-21T17:44:52Z</dcterms:modified>
</cp:coreProperties>
</file>