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295" r:id="rId3"/>
    <p:sldId id="290" r:id="rId4"/>
    <p:sldId id="291" r:id="rId5"/>
    <p:sldId id="293" r:id="rId6"/>
    <p:sldId id="304" r:id="rId7"/>
    <p:sldId id="292" r:id="rId8"/>
    <p:sldId id="296" r:id="rId9"/>
    <p:sldId id="306" r:id="rId10"/>
    <p:sldId id="307" r:id="rId11"/>
    <p:sldId id="309" r:id="rId12"/>
    <p:sldId id="308" r:id="rId13"/>
    <p:sldId id="305" r:id="rId14"/>
    <p:sldId id="298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11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TemperatureF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Sheet1!$A$2:$A$2310</c:f>
              <c:numCache>
                <c:formatCode>m/d/yy\ h:mm</c:formatCode>
                <c:ptCount val="2309"/>
                <c:pt idx="0">
                  <c:v>41175.0</c:v>
                </c:pt>
                <c:pt idx="1">
                  <c:v>41175.00347222222</c:v>
                </c:pt>
                <c:pt idx="2">
                  <c:v>41175.00694444444</c:v>
                </c:pt>
                <c:pt idx="3">
                  <c:v>41175.01041666666</c:v>
                </c:pt>
                <c:pt idx="4">
                  <c:v>41175.0138888889</c:v>
                </c:pt>
                <c:pt idx="5">
                  <c:v>41175.01736111107</c:v>
                </c:pt>
                <c:pt idx="6">
                  <c:v>41175.02152777778</c:v>
                </c:pt>
                <c:pt idx="7">
                  <c:v>41175.025</c:v>
                </c:pt>
                <c:pt idx="8">
                  <c:v>41175.02847222222</c:v>
                </c:pt>
                <c:pt idx="9">
                  <c:v>41175.03194444445</c:v>
                </c:pt>
                <c:pt idx="10">
                  <c:v>41175.03541666667</c:v>
                </c:pt>
                <c:pt idx="11">
                  <c:v>41175.0388888889</c:v>
                </c:pt>
                <c:pt idx="12">
                  <c:v>41175.0423611111</c:v>
                </c:pt>
                <c:pt idx="13">
                  <c:v>41175.04583333333</c:v>
                </c:pt>
                <c:pt idx="14">
                  <c:v>41175.04930555556</c:v>
                </c:pt>
                <c:pt idx="15">
                  <c:v>41175.05277777777</c:v>
                </c:pt>
                <c:pt idx="16">
                  <c:v>41175.05625</c:v>
                </c:pt>
                <c:pt idx="17">
                  <c:v>41175.05972222222</c:v>
                </c:pt>
                <c:pt idx="18">
                  <c:v>41175.06319444445</c:v>
                </c:pt>
                <c:pt idx="19">
                  <c:v>41175.06666666667</c:v>
                </c:pt>
                <c:pt idx="20">
                  <c:v>41175.0701388889</c:v>
                </c:pt>
                <c:pt idx="21">
                  <c:v>41175.0736111111</c:v>
                </c:pt>
                <c:pt idx="22">
                  <c:v>41175.07708333332</c:v>
                </c:pt>
                <c:pt idx="23">
                  <c:v>41175.08055555555</c:v>
                </c:pt>
                <c:pt idx="24">
                  <c:v>41175.08402777777</c:v>
                </c:pt>
                <c:pt idx="25">
                  <c:v>41175.0875</c:v>
                </c:pt>
                <c:pt idx="26">
                  <c:v>41175.09097222222</c:v>
                </c:pt>
                <c:pt idx="27">
                  <c:v>41175.09444444445</c:v>
                </c:pt>
                <c:pt idx="28">
                  <c:v>41175.09791666667</c:v>
                </c:pt>
                <c:pt idx="29">
                  <c:v>41175.10138888888</c:v>
                </c:pt>
                <c:pt idx="30">
                  <c:v>41175.1048611111</c:v>
                </c:pt>
                <c:pt idx="31">
                  <c:v>41175.10833333333</c:v>
                </c:pt>
                <c:pt idx="32">
                  <c:v>41175.11180555556</c:v>
                </c:pt>
                <c:pt idx="33">
                  <c:v>41175.11527777777</c:v>
                </c:pt>
                <c:pt idx="34">
                  <c:v>41175.11875</c:v>
                </c:pt>
                <c:pt idx="35">
                  <c:v>41175.12222222222</c:v>
                </c:pt>
                <c:pt idx="36">
                  <c:v>41175.12569444445</c:v>
                </c:pt>
                <c:pt idx="37">
                  <c:v>41175.12916666654</c:v>
                </c:pt>
                <c:pt idx="38">
                  <c:v>41175.1326388889</c:v>
                </c:pt>
                <c:pt idx="39">
                  <c:v>41175.1361111111</c:v>
                </c:pt>
                <c:pt idx="40">
                  <c:v>41175.13958333332</c:v>
                </c:pt>
                <c:pt idx="41">
                  <c:v>41175.14305555556</c:v>
                </c:pt>
                <c:pt idx="42">
                  <c:v>41175.14652777777</c:v>
                </c:pt>
                <c:pt idx="43">
                  <c:v>41175.15</c:v>
                </c:pt>
                <c:pt idx="44">
                  <c:v>41175.15347222222</c:v>
                </c:pt>
                <c:pt idx="45">
                  <c:v>41175.15694444444</c:v>
                </c:pt>
                <c:pt idx="46">
                  <c:v>41175.16041666667</c:v>
                </c:pt>
                <c:pt idx="47">
                  <c:v>41175.16388888888</c:v>
                </c:pt>
                <c:pt idx="48">
                  <c:v>41175.16736111098</c:v>
                </c:pt>
                <c:pt idx="49">
                  <c:v>41175.17083333333</c:v>
                </c:pt>
                <c:pt idx="50">
                  <c:v>41175.17430555556</c:v>
                </c:pt>
                <c:pt idx="51">
                  <c:v>41175.17777777778</c:v>
                </c:pt>
                <c:pt idx="52">
                  <c:v>41175.18125</c:v>
                </c:pt>
                <c:pt idx="53">
                  <c:v>41175.18472222222</c:v>
                </c:pt>
                <c:pt idx="54">
                  <c:v>41175.18819444444</c:v>
                </c:pt>
                <c:pt idx="55">
                  <c:v>41175.19166666654</c:v>
                </c:pt>
                <c:pt idx="56">
                  <c:v>41175.19513888888</c:v>
                </c:pt>
                <c:pt idx="57">
                  <c:v>41175.1986111111</c:v>
                </c:pt>
                <c:pt idx="58">
                  <c:v>41175.20208333332</c:v>
                </c:pt>
                <c:pt idx="59">
                  <c:v>41175.20555555556</c:v>
                </c:pt>
                <c:pt idx="60">
                  <c:v>41175.20902777778</c:v>
                </c:pt>
                <c:pt idx="61">
                  <c:v>41175.2125</c:v>
                </c:pt>
                <c:pt idx="62">
                  <c:v>41175.21597222222</c:v>
                </c:pt>
                <c:pt idx="63">
                  <c:v>41175.21944444445</c:v>
                </c:pt>
                <c:pt idx="64">
                  <c:v>41175.22291666667</c:v>
                </c:pt>
                <c:pt idx="65">
                  <c:v>41175.22638888888</c:v>
                </c:pt>
                <c:pt idx="66">
                  <c:v>41175.22986111098</c:v>
                </c:pt>
                <c:pt idx="67">
                  <c:v>41175.23333333332</c:v>
                </c:pt>
                <c:pt idx="68">
                  <c:v>41175.23680555556</c:v>
                </c:pt>
                <c:pt idx="69">
                  <c:v>41175.24027777777</c:v>
                </c:pt>
                <c:pt idx="70">
                  <c:v>41175.24374999999</c:v>
                </c:pt>
                <c:pt idx="71">
                  <c:v>41175.24722222222</c:v>
                </c:pt>
                <c:pt idx="72">
                  <c:v>41175.25069444444</c:v>
                </c:pt>
                <c:pt idx="73">
                  <c:v>41175.25416666667</c:v>
                </c:pt>
                <c:pt idx="74">
                  <c:v>41175.2576388889</c:v>
                </c:pt>
                <c:pt idx="75">
                  <c:v>41175.26180555546</c:v>
                </c:pt>
                <c:pt idx="76">
                  <c:v>41175.26527777778</c:v>
                </c:pt>
                <c:pt idx="77">
                  <c:v>41175.26875</c:v>
                </c:pt>
                <c:pt idx="78">
                  <c:v>41175.27152777778</c:v>
                </c:pt>
                <c:pt idx="79">
                  <c:v>41175.27569444444</c:v>
                </c:pt>
                <c:pt idx="80">
                  <c:v>41175.27916666657</c:v>
                </c:pt>
                <c:pt idx="81">
                  <c:v>41175.28263888888</c:v>
                </c:pt>
                <c:pt idx="82">
                  <c:v>41175.28611111111</c:v>
                </c:pt>
                <c:pt idx="83">
                  <c:v>41175.28958333332</c:v>
                </c:pt>
                <c:pt idx="84">
                  <c:v>41175.29305555546</c:v>
                </c:pt>
                <c:pt idx="85">
                  <c:v>41175.29652777778</c:v>
                </c:pt>
                <c:pt idx="86">
                  <c:v>41175.3</c:v>
                </c:pt>
                <c:pt idx="87">
                  <c:v>41175.30347222222</c:v>
                </c:pt>
                <c:pt idx="88">
                  <c:v>41175.30694444444</c:v>
                </c:pt>
                <c:pt idx="89">
                  <c:v>41175.31041666667</c:v>
                </c:pt>
                <c:pt idx="90">
                  <c:v>41175.31388888888</c:v>
                </c:pt>
                <c:pt idx="91">
                  <c:v>41175.31736111111</c:v>
                </c:pt>
                <c:pt idx="92">
                  <c:v>41175.32083333333</c:v>
                </c:pt>
                <c:pt idx="93">
                  <c:v>41175.32430555556</c:v>
                </c:pt>
                <c:pt idx="94">
                  <c:v>41175.32777777778</c:v>
                </c:pt>
                <c:pt idx="95">
                  <c:v>41175.33125</c:v>
                </c:pt>
                <c:pt idx="96">
                  <c:v>41175.33402777777</c:v>
                </c:pt>
                <c:pt idx="97">
                  <c:v>41175.33819444444</c:v>
                </c:pt>
                <c:pt idx="98">
                  <c:v>41175.34166666667</c:v>
                </c:pt>
                <c:pt idx="99">
                  <c:v>41175.34513888888</c:v>
                </c:pt>
                <c:pt idx="100">
                  <c:v>41175.34861111111</c:v>
                </c:pt>
                <c:pt idx="101">
                  <c:v>41175.35208333333</c:v>
                </c:pt>
                <c:pt idx="102">
                  <c:v>41175.35555555555</c:v>
                </c:pt>
                <c:pt idx="103">
                  <c:v>41175.35902777777</c:v>
                </c:pt>
                <c:pt idx="104">
                  <c:v>41175.3625</c:v>
                </c:pt>
                <c:pt idx="105">
                  <c:v>41175.36597222222</c:v>
                </c:pt>
                <c:pt idx="106">
                  <c:v>41175.36944444444</c:v>
                </c:pt>
                <c:pt idx="107">
                  <c:v>41175.37291666667</c:v>
                </c:pt>
                <c:pt idx="108">
                  <c:v>41175.37638888888</c:v>
                </c:pt>
                <c:pt idx="109">
                  <c:v>41175.37986111111</c:v>
                </c:pt>
                <c:pt idx="110">
                  <c:v>41175.38333333333</c:v>
                </c:pt>
                <c:pt idx="111">
                  <c:v>41175.38680555555</c:v>
                </c:pt>
                <c:pt idx="112">
                  <c:v>41175.39027777777</c:v>
                </c:pt>
                <c:pt idx="113">
                  <c:v>41175.39375</c:v>
                </c:pt>
                <c:pt idx="114">
                  <c:v>41175.39722222222</c:v>
                </c:pt>
                <c:pt idx="115">
                  <c:v>41175.40069444444</c:v>
                </c:pt>
                <c:pt idx="116">
                  <c:v>41175.40416666667</c:v>
                </c:pt>
                <c:pt idx="117">
                  <c:v>41175.40763888888</c:v>
                </c:pt>
                <c:pt idx="118">
                  <c:v>41175.41111111111</c:v>
                </c:pt>
                <c:pt idx="119">
                  <c:v>41175.41458333333</c:v>
                </c:pt>
                <c:pt idx="120">
                  <c:v>41175.41805555555</c:v>
                </c:pt>
                <c:pt idx="121">
                  <c:v>41175.42152777778</c:v>
                </c:pt>
                <c:pt idx="122">
                  <c:v>41175.425</c:v>
                </c:pt>
                <c:pt idx="123">
                  <c:v>41175.42847222222</c:v>
                </c:pt>
                <c:pt idx="124">
                  <c:v>41175.43194444444</c:v>
                </c:pt>
                <c:pt idx="125">
                  <c:v>41175.43541666667</c:v>
                </c:pt>
                <c:pt idx="126">
                  <c:v>41175.43888888888</c:v>
                </c:pt>
                <c:pt idx="127">
                  <c:v>41175.44236111111</c:v>
                </c:pt>
                <c:pt idx="128">
                  <c:v>41175.44583333333</c:v>
                </c:pt>
                <c:pt idx="129">
                  <c:v>41175.44930555556</c:v>
                </c:pt>
                <c:pt idx="130">
                  <c:v>41175.45277777777</c:v>
                </c:pt>
                <c:pt idx="131">
                  <c:v>41175.45625</c:v>
                </c:pt>
                <c:pt idx="132">
                  <c:v>41175.45972222222</c:v>
                </c:pt>
                <c:pt idx="133">
                  <c:v>41175.46319444444</c:v>
                </c:pt>
                <c:pt idx="134">
                  <c:v>41175.46666666667</c:v>
                </c:pt>
                <c:pt idx="135">
                  <c:v>41175.47013888888</c:v>
                </c:pt>
                <c:pt idx="136">
                  <c:v>41175.47361111111</c:v>
                </c:pt>
                <c:pt idx="137">
                  <c:v>41175.47708333332</c:v>
                </c:pt>
                <c:pt idx="138">
                  <c:v>41175.48055555555</c:v>
                </c:pt>
                <c:pt idx="139">
                  <c:v>41175.48402777777</c:v>
                </c:pt>
                <c:pt idx="140">
                  <c:v>41175.4875</c:v>
                </c:pt>
                <c:pt idx="141">
                  <c:v>41175.49097222222</c:v>
                </c:pt>
                <c:pt idx="142">
                  <c:v>41175.49444444444</c:v>
                </c:pt>
                <c:pt idx="143">
                  <c:v>41175.49791666667</c:v>
                </c:pt>
                <c:pt idx="144">
                  <c:v>41175.50138888889</c:v>
                </c:pt>
                <c:pt idx="145">
                  <c:v>41175.50486111111</c:v>
                </c:pt>
                <c:pt idx="146">
                  <c:v>41175.50833333333</c:v>
                </c:pt>
                <c:pt idx="147">
                  <c:v>41175.5111111111</c:v>
                </c:pt>
                <c:pt idx="148">
                  <c:v>41175.51527777777</c:v>
                </c:pt>
                <c:pt idx="149">
                  <c:v>41175.51875</c:v>
                </c:pt>
                <c:pt idx="150">
                  <c:v>41175.52222222222</c:v>
                </c:pt>
                <c:pt idx="151">
                  <c:v>41175.52569444444</c:v>
                </c:pt>
                <c:pt idx="152">
                  <c:v>41175.52916666657</c:v>
                </c:pt>
                <c:pt idx="153">
                  <c:v>41175.53263888888</c:v>
                </c:pt>
                <c:pt idx="154">
                  <c:v>41175.53611111111</c:v>
                </c:pt>
                <c:pt idx="155">
                  <c:v>41175.53958333332</c:v>
                </c:pt>
                <c:pt idx="156">
                  <c:v>41175.54305555556</c:v>
                </c:pt>
                <c:pt idx="157">
                  <c:v>41175.54652777777</c:v>
                </c:pt>
                <c:pt idx="158">
                  <c:v>41175.55</c:v>
                </c:pt>
                <c:pt idx="159">
                  <c:v>41175.55347222222</c:v>
                </c:pt>
                <c:pt idx="160">
                  <c:v>41175.55694444444</c:v>
                </c:pt>
                <c:pt idx="161">
                  <c:v>41175.56041666667</c:v>
                </c:pt>
                <c:pt idx="162">
                  <c:v>41175.56388888889</c:v>
                </c:pt>
                <c:pt idx="163">
                  <c:v>41175.56736111101</c:v>
                </c:pt>
                <c:pt idx="164">
                  <c:v>41175.57083333333</c:v>
                </c:pt>
                <c:pt idx="165">
                  <c:v>41175.57430555556</c:v>
                </c:pt>
                <c:pt idx="166">
                  <c:v>41175.57777777778</c:v>
                </c:pt>
                <c:pt idx="167">
                  <c:v>41175.58125</c:v>
                </c:pt>
                <c:pt idx="168">
                  <c:v>41175.58472222222</c:v>
                </c:pt>
                <c:pt idx="169">
                  <c:v>41175.58819444444</c:v>
                </c:pt>
                <c:pt idx="170">
                  <c:v>41175.59166666657</c:v>
                </c:pt>
                <c:pt idx="171">
                  <c:v>41175.59513888889</c:v>
                </c:pt>
                <c:pt idx="172">
                  <c:v>41175.59861111111</c:v>
                </c:pt>
                <c:pt idx="173">
                  <c:v>41175.60208333332</c:v>
                </c:pt>
                <c:pt idx="174">
                  <c:v>41175.60555555556</c:v>
                </c:pt>
                <c:pt idx="175">
                  <c:v>41175.60902777778</c:v>
                </c:pt>
                <c:pt idx="176">
                  <c:v>41175.6125</c:v>
                </c:pt>
                <c:pt idx="177">
                  <c:v>41175.61597222222</c:v>
                </c:pt>
                <c:pt idx="178">
                  <c:v>41175.61944444444</c:v>
                </c:pt>
                <c:pt idx="179">
                  <c:v>41175.62291666667</c:v>
                </c:pt>
                <c:pt idx="180">
                  <c:v>41175.62638888889</c:v>
                </c:pt>
                <c:pt idx="181">
                  <c:v>41175.62986111101</c:v>
                </c:pt>
                <c:pt idx="182">
                  <c:v>41175.63333333332</c:v>
                </c:pt>
                <c:pt idx="183">
                  <c:v>41175.63680555556</c:v>
                </c:pt>
                <c:pt idx="184">
                  <c:v>41175.64027777777</c:v>
                </c:pt>
                <c:pt idx="185">
                  <c:v>41175.64375</c:v>
                </c:pt>
                <c:pt idx="186">
                  <c:v>41175.64722222222</c:v>
                </c:pt>
                <c:pt idx="187">
                  <c:v>41175.65069444444</c:v>
                </c:pt>
                <c:pt idx="188">
                  <c:v>41175.65416666667</c:v>
                </c:pt>
                <c:pt idx="189">
                  <c:v>41175.65763888888</c:v>
                </c:pt>
                <c:pt idx="190">
                  <c:v>41175.66111111101</c:v>
                </c:pt>
                <c:pt idx="191">
                  <c:v>41175.66458333332</c:v>
                </c:pt>
                <c:pt idx="192">
                  <c:v>41175.66805555556</c:v>
                </c:pt>
                <c:pt idx="193">
                  <c:v>41175.67152777778</c:v>
                </c:pt>
                <c:pt idx="194">
                  <c:v>41175.675</c:v>
                </c:pt>
                <c:pt idx="195">
                  <c:v>41175.67847222222</c:v>
                </c:pt>
                <c:pt idx="196">
                  <c:v>41175.68194444444</c:v>
                </c:pt>
                <c:pt idx="197">
                  <c:v>41175.68541666667</c:v>
                </c:pt>
                <c:pt idx="198">
                  <c:v>41175.68958333333</c:v>
                </c:pt>
                <c:pt idx="199">
                  <c:v>41175.69305555552</c:v>
                </c:pt>
                <c:pt idx="200">
                  <c:v>41175.69652777778</c:v>
                </c:pt>
                <c:pt idx="201">
                  <c:v>41175.7</c:v>
                </c:pt>
                <c:pt idx="202">
                  <c:v>41175.70347222222</c:v>
                </c:pt>
                <c:pt idx="203">
                  <c:v>41175.70694444444</c:v>
                </c:pt>
                <c:pt idx="204">
                  <c:v>41175.71041666667</c:v>
                </c:pt>
                <c:pt idx="205">
                  <c:v>41175.71388888889</c:v>
                </c:pt>
                <c:pt idx="206">
                  <c:v>41175.71736111101</c:v>
                </c:pt>
                <c:pt idx="207">
                  <c:v>41175.72083333333</c:v>
                </c:pt>
                <c:pt idx="208">
                  <c:v>41175.72430555552</c:v>
                </c:pt>
                <c:pt idx="209">
                  <c:v>41175.72777777768</c:v>
                </c:pt>
                <c:pt idx="210">
                  <c:v>41175.73125</c:v>
                </c:pt>
                <c:pt idx="211">
                  <c:v>41175.73472222222</c:v>
                </c:pt>
                <c:pt idx="212">
                  <c:v>41175.73819444444</c:v>
                </c:pt>
                <c:pt idx="213">
                  <c:v>41175.74166666657</c:v>
                </c:pt>
                <c:pt idx="214">
                  <c:v>41175.74513888889</c:v>
                </c:pt>
                <c:pt idx="215">
                  <c:v>41175.74861111111</c:v>
                </c:pt>
                <c:pt idx="216">
                  <c:v>41175.75208333333</c:v>
                </c:pt>
                <c:pt idx="217">
                  <c:v>41175.75555555556</c:v>
                </c:pt>
                <c:pt idx="218">
                  <c:v>41175.75902777778</c:v>
                </c:pt>
                <c:pt idx="219">
                  <c:v>41175.7625</c:v>
                </c:pt>
                <c:pt idx="220">
                  <c:v>41175.76597222222</c:v>
                </c:pt>
                <c:pt idx="221">
                  <c:v>41175.76944444444</c:v>
                </c:pt>
                <c:pt idx="222">
                  <c:v>41175.77291666667</c:v>
                </c:pt>
                <c:pt idx="223">
                  <c:v>41175.77638888889</c:v>
                </c:pt>
                <c:pt idx="224">
                  <c:v>41175.77986111101</c:v>
                </c:pt>
                <c:pt idx="225">
                  <c:v>41175.78333333333</c:v>
                </c:pt>
                <c:pt idx="226">
                  <c:v>41175.78680555556</c:v>
                </c:pt>
                <c:pt idx="227">
                  <c:v>41175.79027777778</c:v>
                </c:pt>
                <c:pt idx="228">
                  <c:v>41175.79374999998</c:v>
                </c:pt>
                <c:pt idx="229">
                  <c:v>41175.79722222222</c:v>
                </c:pt>
                <c:pt idx="230">
                  <c:v>41175.80069444444</c:v>
                </c:pt>
                <c:pt idx="231">
                  <c:v>41175.80416666667</c:v>
                </c:pt>
                <c:pt idx="232">
                  <c:v>41175.80763888888</c:v>
                </c:pt>
                <c:pt idx="233">
                  <c:v>41175.81111111111</c:v>
                </c:pt>
                <c:pt idx="234">
                  <c:v>41175.81458333333</c:v>
                </c:pt>
                <c:pt idx="235">
                  <c:v>41175.81805555555</c:v>
                </c:pt>
                <c:pt idx="236">
                  <c:v>41175.82152777778</c:v>
                </c:pt>
                <c:pt idx="237">
                  <c:v>41175.825</c:v>
                </c:pt>
                <c:pt idx="238">
                  <c:v>41175.82847222222</c:v>
                </c:pt>
                <c:pt idx="239">
                  <c:v>41175.83194444444</c:v>
                </c:pt>
                <c:pt idx="240">
                  <c:v>41175.83541666667</c:v>
                </c:pt>
                <c:pt idx="241">
                  <c:v>41175.83888888888</c:v>
                </c:pt>
                <c:pt idx="242">
                  <c:v>41175.84236111111</c:v>
                </c:pt>
                <c:pt idx="243">
                  <c:v>41175.84583333333</c:v>
                </c:pt>
                <c:pt idx="244">
                  <c:v>41175.84930555556</c:v>
                </c:pt>
                <c:pt idx="245">
                  <c:v>41175.85277777777</c:v>
                </c:pt>
                <c:pt idx="246">
                  <c:v>41175.85625</c:v>
                </c:pt>
                <c:pt idx="247">
                  <c:v>41175.85972222222</c:v>
                </c:pt>
                <c:pt idx="248">
                  <c:v>41175.86319444444</c:v>
                </c:pt>
                <c:pt idx="249">
                  <c:v>41175.86666666667</c:v>
                </c:pt>
                <c:pt idx="250">
                  <c:v>41175.87013888888</c:v>
                </c:pt>
                <c:pt idx="251">
                  <c:v>41175.87361111111</c:v>
                </c:pt>
                <c:pt idx="252">
                  <c:v>41175.87708333333</c:v>
                </c:pt>
                <c:pt idx="253">
                  <c:v>41175.88055555555</c:v>
                </c:pt>
                <c:pt idx="254">
                  <c:v>41175.88402777777</c:v>
                </c:pt>
                <c:pt idx="255">
                  <c:v>41175.8875</c:v>
                </c:pt>
                <c:pt idx="256">
                  <c:v>41175.89097222222</c:v>
                </c:pt>
                <c:pt idx="257">
                  <c:v>41175.89444444444</c:v>
                </c:pt>
                <c:pt idx="258">
                  <c:v>41175.89861111111</c:v>
                </c:pt>
                <c:pt idx="259">
                  <c:v>41175.90138888889</c:v>
                </c:pt>
                <c:pt idx="260">
                  <c:v>41175.90555555555</c:v>
                </c:pt>
                <c:pt idx="261">
                  <c:v>41175.90902777778</c:v>
                </c:pt>
                <c:pt idx="262">
                  <c:v>41175.9125</c:v>
                </c:pt>
                <c:pt idx="263">
                  <c:v>41175.91597222222</c:v>
                </c:pt>
                <c:pt idx="264">
                  <c:v>41175.91944444444</c:v>
                </c:pt>
                <c:pt idx="265">
                  <c:v>41175.92291666667</c:v>
                </c:pt>
                <c:pt idx="266">
                  <c:v>41175.92638888889</c:v>
                </c:pt>
                <c:pt idx="267">
                  <c:v>41175.92986111101</c:v>
                </c:pt>
                <c:pt idx="268">
                  <c:v>41175.93333333333</c:v>
                </c:pt>
                <c:pt idx="269">
                  <c:v>41175.93680555555</c:v>
                </c:pt>
                <c:pt idx="270">
                  <c:v>41175.94027777777</c:v>
                </c:pt>
                <c:pt idx="271">
                  <c:v>41175.94375</c:v>
                </c:pt>
                <c:pt idx="272">
                  <c:v>41175.94722222222</c:v>
                </c:pt>
                <c:pt idx="273">
                  <c:v>41175.9506944445</c:v>
                </c:pt>
                <c:pt idx="274">
                  <c:v>41175.95416666667</c:v>
                </c:pt>
                <c:pt idx="275">
                  <c:v>41175.95763888888</c:v>
                </c:pt>
                <c:pt idx="276">
                  <c:v>41175.96111111101</c:v>
                </c:pt>
                <c:pt idx="277">
                  <c:v>41175.96458333333</c:v>
                </c:pt>
                <c:pt idx="278">
                  <c:v>41175.96805555555</c:v>
                </c:pt>
                <c:pt idx="279">
                  <c:v>41175.97152777778</c:v>
                </c:pt>
                <c:pt idx="280">
                  <c:v>41175.975</c:v>
                </c:pt>
                <c:pt idx="281">
                  <c:v>41175.97847222222</c:v>
                </c:pt>
                <c:pt idx="282">
                  <c:v>41175.98194444444</c:v>
                </c:pt>
                <c:pt idx="283">
                  <c:v>41175.98541666667</c:v>
                </c:pt>
                <c:pt idx="284">
                  <c:v>41175.98888888888</c:v>
                </c:pt>
                <c:pt idx="285">
                  <c:v>41175.99236111101</c:v>
                </c:pt>
                <c:pt idx="286">
                  <c:v>41175.99583333333</c:v>
                </c:pt>
                <c:pt idx="287">
                  <c:v>41175.99930555555</c:v>
                </c:pt>
                <c:pt idx="288">
                  <c:v>41176.0</c:v>
                </c:pt>
                <c:pt idx="289">
                  <c:v>41176.00069444444</c:v>
                </c:pt>
                <c:pt idx="290">
                  <c:v>41176.00138888889</c:v>
                </c:pt>
                <c:pt idx="291">
                  <c:v>41176.00208333333</c:v>
                </c:pt>
                <c:pt idx="292">
                  <c:v>41176.00555555556</c:v>
                </c:pt>
                <c:pt idx="293">
                  <c:v>41176.00902777778</c:v>
                </c:pt>
                <c:pt idx="294">
                  <c:v>41176.0125</c:v>
                </c:pt>
                <c:pt idx="295">
                  <c:v>41176.01597222222</c:v>
                </c:pt>
                <c:pt idx="296">
                  <c:v>41176.01944444444</c:v>
                </c:pt>
                <c:pt idx="297">
                  <c:v>41176.02291666667</c:v>
                </c:pt>
                <c:pt idx="298">
                  <c:v>41176.02638888889</c:v>
                </c:pt>
                <c:pt idx="299">
                  <c:v>41176.03055555555</c:v>
                </c:pt>
                <c:pt idx="300">
                  <c:v>41176.03402777778</c:v>
                </c:pt>
                <c:pt idx="301">
                  <c:v>41176.0375</c:v>
                </c:pt>
                <c:pt idx="302">
                  <c:v>41176.04097222222</c:v>
                </c:pt>
                <c:pt idx="303">
                  <c:v>41176.04444444444</c:v>
                </c:pt>
                <c:pt idx="304">
                  <c:v>41176.04791666667</c:v>
                </c:pt>
                <c:pt idx="305">
                  <c:v>41176.05138888889</c:v>
                </c:pt>
                <c:pt idx="306">
                  <c:v>41176.05486111111</c:v>
                </c:pt>
                <c:pt idx="307">
                  <c:v>41176.05833333333</c:v>
                </c:pt>
                <c:pt idx="308">
                  <c:v>41176.06180555555</c:v>
                </c:pt>
                <c:pt idx="309">
                  <c:v>41176.06527777778</c:v>
                </c:pt>
                <c:pt idx="310">
                  <c:v>41176.06875</c:v>
                </c:pt>
                <c:pt idx="311">
                  <c:v>41176.07222222222</c:v>
                </c:pt>
                <c:pt idx="312">
                  <c:v>41176.07569444444</c:v>
                </c:pt>
                <c:pt idx="313">
                  <c:v>41176.07916666658</c:v>
                </c:pt>
                <c:pt idx="314">
                  <c:v>41176.08263888888</c:v>
                </c:pt>
                <c:pt idx="315">
                  <c:v>41176.08611111111</c:v>
                </c:pt>
                <c:pt idx="316">
                  <c:v>41176.08958333333</c:v>
                </c:pt>
                <c:pt idx="317">
                  <c:v>41176.09305555555</c:v>
                </c:pt>
                <c:pt idx="318">
                  <c:v>41176.09652777778</c:v>
                </c:pt>
                <c:pt idx="319">
                  <c:v>41176.1</c:v>
                </c:pt>
                <c:pt idx="320">
                  <c:v>41176.10347222222</c:v>
                </c:pt>
                <c:pt idx="321">
                  <c:v>41176.10694444444</c:v>
                </c:pt>
                <c:pt idx="322">
                  <c:v>41176.11041666667</c:v>
                </c:pt>
                <c:pt idx="323">
                  <c:v>41176.11388888889</c:v>
                </c:pt>
                <c:pt idx="324">
                  <c:v>41176.11736111101</c:v>
                </c:pt>
                <c:pt idx="325">
                  <c:v>41176.12083333333</c:v>
                </c:pt>
                <c:pt idx="326">
                  <c:v>41176.12430555555</c:v>
                </c:pt>
                <c:pt idx="327">
                  <c:v>41176.12777777777</c:v>
                </c:pt>
                <c:pt idx="328">
                  <c:v>41176.13125</c:v>
                </c:pt>
                <c:pt idx="329">
                  <c:v>41176.13472222222</c:v>
                </c:pt>
                <c:pt idx="330">
                  <c:v>41176.13819444444</c:v>
                </c:pt>
                <c:pt idx="331">
                  <c:v>41176.14166666658</c:v>
                </c:pt>
                <c:pt idx="332">
                  <c:v>41176.14513888889</c:v>
                </c:pt>
                <c:pt idx="333">
                  <c:v>41176.14861111111</c:v>
                </c:pt>
                <c:pt idx="334">
                  <c:v>41176.15208333333</c:v>
                </c:pt>
                <c:pt idx="335">
                  <c:v>41176.15555555555</c:v>
                </c:pt>
                <c:pt idx="336">
                  <c:v>41176.15902777778</c:v>
                </c:pt>
                <c:pt idx="337">
                  <c:v>41176.1625</c:v>
                </c:pt>
                <c:pt idx="338">
                  <c:v>41176.16597222222</c:v>
                </c:pt>
                <c:pt idx="339">
                  <c:v>41176.16944444444</c:v>
                </c:pt>
                <c:pt idx="340">
                  <c:v>41176.17291666667</c:v>
                </c:pt>
                <c:pt idx="341">
                  <c:v>41176.17638888889</c:v>
                </c:pt>
                <c:pt idx="342">
                  <c:v>41176.17986111101</c:v>
                </c:pt>
                <c:pt idx="343">
                  <c:v>41176.18333333333</c:v>
                </c:pt>
                <c:pt idx="344">
                  <c:v>41176.18680555555</c:v>
                </c:pt>
                <c:pt idx="345">
                  <c:v>41176.19027777778</c:v>
                </c:pt>
                <c:pt idx="346">
                  <c:v>41176.19374999998</c:v>
                </c:pt>
                <c:pt idx="347">
                  <c:v>41176.19722222222</c:v>
                </c:pt>
                <c:pt idx="348">
                  <c:v>41176.20069444444</c:v>
                </c:pt>
                <c:pt idx="349">
                  <c:v>41176.20416666658</c:v>
                </c:pt>
                <c:pt idx="350">
                  <c:v>41176.20763888889</c:v>
                </c:pt>
                <c:pt idx="351">
                  <c:v>41176.21111111101</c:v>
                </c:pt>
                <c:pt idx="352">
                  <c:v>41176.21458333333</c:v>
                </c:pt>
                <c:pt idx="353">
                  <c:v>41176.21805555555</c:v>
                </c:pt>
                <c:pt idx="354">
                  <c:v>41176.22152777777</c:v>
                </c:pt>
                <c:pt idx="355">
                  <c:v>41176.225</c:v>
                </c:pt>
                <c:pt idx="356">
                  <c:v>41176.22847222222</c:v>
                </c:pt>
                <c:pt idx="357">
                  <c:v>41176.23194444444</c:v>
                </c:pt>
                <c:pt idx="358">
                  <c:v>41176.23541666658</c:v>
                </c:pt>
                <c:pt idx="359">
                  <c:v>41176.23888888889</c:v>
                </c:pt>
                <c:pt idx="360">
                  <c:v>41176.24236111101</c:v>
                </c:pt>
                <c:pt idx="361">
                  <c:v>41176.24583333333</c:v>
                </c:pt>
                <c:pt idx="362">
                  <c:v>41176.24930555555</c:v>
                </c:pt>
                <c:pt idx="363">
                  <c:v>41176.25277777778</c:v>
                </c:pt>
                <c:pt idx="364">
                  <c:v>41176.25625</c:v>
                </c:pt>
                <c:pt idx="365">
                  <c:v>41176.25972222222</c:v>
                </c:pt>
                <c:pt idx="366">
                  <c:v>41176.26319444444</c:v>
                </c:pt>
                <c:pt idx="367">
                  <c:v>41176.26666666658</c:v>
                </c:pt>
                <c:pt idx="368">
                  <c:v>41176.27013888889</c:v>
                </c:pt>
                <c:pt idx="369">
                  <c:v>41176.27430555555</c:v>
                </c:pt>
                <c:pt idx="370">
                  <c:v>41176.27708333323</c:v>
                </c:pt>
                <c:pt idx="371">
                  <c:v>41176.28125</c:v>
                </c:pt>
                <c:pt idx="372">
                  <c:v>41176.28472222222</c:v>
                </c:pt>
                <c:pt idx="373">
                  <c:v>41176.28819444444</c:v>
                </c:pt>
                <c:pt idx="374">
                  <c:v>41176.29166666653</c:v>
                </c:pt>
                <c:pt idx="375">
                  <c:v>41176.29513888888</c:v>
                </c:pt>
                <c:pt idx="376">
                  <c:v>41176.29861111107</c:v>
                </c:pt>
                <c:pt idx="377">
                  <c:v>41176.30208333334</c:v>
                </c:pt>
                <c:pt idx="378">
                  <c:v>41176.30555555555</c:v>
                </c:pt>
                <c:pt idx="379">
                  <c:v>41176.30902777778</c:v>
                </c:pt>
                <c:pt idx="380">
                  <c:v>41176.3125</c:v>
                </c:pt>
                <c:pt idx="381">
                  <c:v>41176.31597222222</c:v>
                </c:pt>
                <c:pt idx="382">
                  <c:v>41176.31944444444</c:v>
                </c:pt>
                <c:pt idx="383">
                  <c:v>41176.32291666666</c:v>
                </c:pt>
                <c:pt idx="384">
                  <c:v>41176.3263888889</c:v>
                </c:pt>
                <c:pt idx="385">
                  <c:v>41176.32986111107</c:v>
                </c:pt>
                <c:pt idx="386">
                  <c:v>41176.33333333334</c:v>
                </c:pt>
                <c:pt idx="387">
                  <c:v>41176.33680555555</c:v>
                </c:pt>
                <c:pt idx="388">
                  <c:v>41176.34027777778</c:v>
                </c:pt>
                <c:pt idx="389">
                  <c:v>41176.34375</c:v>
                </c:pt>
                <c:pt idx="390">
                  <c:v>41176.34722222222</c:v>
                </c:pt>
                <c:pt idx="391">
                  <c:v>41176.3506944445</c:v>
                </c:pt>
                <c:pt idx="392">
                  <c:v>41176.35416666666</c:v>
                </c:pt>
                <c:pt idx="393">
                  <c:v>41176.3576388889</c:v>
                </c:pt>
                <c:pt idx="394">
                  <c:v>41176.36111111107</c:v>
                </c:pt>
                <c:pt idx="395">
                  <c:v>41176.36458333334</c:v>
                </c:pt>
                <c:pt idx="396">
                  <c:v>41176.36805555555</c:v>
                </c:pt>
                <c:pt idx="397">
                  <c:v>41176.37152777778</c:v>
                </c:pt>
                <c:pt idx="398">
                  <c:v>41176.375</c:v>
                </c:pt>
                <c:pt idx="399">
                  <c:v>41176.37847222222</c:v>
                </c:pt>
                <c:pt idx="400">
                  <c:v>41176.38194444444</c:v>
                </c:pt>
                <c:pt idx="401">
                  <c:v>41176.38541666666</c:v>
                </c:pt>
                <c:pt idx="402">
                  <c:v>41176.3888888889</c:v>
                </c:pt>
                <c:pt idx="403">
                  <c:v>41176.39236111107</c:v>
                </c:pt>
                <c:pt idx="404">
                  <c:v>41176.39583333334</c:v>
                </c:pt>
                <c:pt idx="405">
                  <c:v>41176.39930555555</c:v>
                </c:pt>
                <c:pt idx="406">
                  <c:v>41176.40277777778</c:v>
                </c:pt>
                <c:pt idx="407">
                  <c:v>41176.40625</c:v>
                </c:pt>
                <c:pt idx="408">
                  <c:v>41176.40972222222</c:v>
                </c:pt>
                <c:pt idx="409">
                  <c:v>41176.41319444444</c:v>
                </c:pt>
                <c:pt idx="410">
                  <c:v>41176.41666666666</c:v>
                </c:pt>
                <c:pt idx="411">
                  <c:v>41176.4201388889</c:v>
                </c:pt>
                <c:pt idx="412">
                  <c:v>41176.42361111107</c:v>
                </c:pt>
                <c:pt idx="413">
                  <c:v>41176.42708333324</c:v>
                </c:pt>
                <c:pt idx="414">
                  <c:v>41176.43055555555</c:v>
                </c:pt>
                <c:pt idx="415">
                  <c:v>41176.43402777778</c:v>
                </c:pt>
                <c:pt idx="416">
                  <c:v>41176.4375</c:v>
                </c:pt>
                <c:pt idx="417">
                  <c:v>41176.44097222222</c:v>
                </c:pt>
                <c:pt idx="418">
                  <c:v>41176.44444444444</c:v>
                </c:pt>
                <c:pt idx="419">
                  <c:v>41176.44791666666</c:v>
                </c:pt>
                <c:pt idx="420">
                  <c:v>41176.45208333333</c:v>
                </c:pt>
                <c:pt idx="421">
                  <c:v>41176.45555555555</c:v>
                </c:pt>
                <c:pt idx="422">
                  <c:v>41176.45902777777</c:v>
                </c:pt>
                <c:pt idx="423">
                  <c:v>41176.4625</c:v>
                </c:pt>
                <c:pt idx="424">
                  <c:v>41176.46597222222</c:v>
                </c:pt>
                <c:pt idx="425">
                  <c:v>41176.46944444445</c:v>
                </c:pt>
                <c:pt idx="426">
                  <c:v>41176.47291666667</c:v>
                </c:pt>
                <c:pt idx="427">
                  <c:v>41176.4763888889</c:v>
                </c:pt>
                <c:pt idx="428">
                  <c:v>41176.4798611111</c:v>
                </c:pt>
                <c:pt idx="429">
                  <c:v>41176.48333333333</c:v>
                </c:pt>
                <c:pt idx="430">
                  <c:v>41176.48680555555</c:v>
                </c:pt>
                <c:pt idx="431">
                  <c:v>41176.49027777777</c:v>
                </c:pt>
                <c:pt idx="432">
                  <c:v>41176.49374999999</c:v>
                </c:pt>
                <c:pt idx="433">
                  <c:v>41176.49722222222</c:v>
                </c:pt>
                <c:pt idx="434">
                  <c:v>41176.50069444444</c:v>
                </c:pt>
                <c:pt idx="435">
                  <c:v>41176.50416666667</c:v>
                </c:pt>
                <c:pt idx="436">
                  <c:v>41176.5076388889</c:v>
                </c:pt>
                <c:pt idx="437">
                  <c:v>41176.5111111111</c:v>
                </c:pt>
                <c:pt idx="438">
                  <c:v>41176.51458333333</c:v>
                </c:pt>
                <c:pt idx="439">
                  <c:v>41176.51805555555</c:v>
                </c:pt>
                <c:pt idx="440">
                  <c:v>41176.52152777778</c:v>
                </c:pt>
                <c:pt idx="441">
                  <c:v>41176.525</c:v>
                </c:pt>
                <c:pt idx="442">
                  <c:v>41176.52847222222</c:v>
                </c:pt>
                <c:pt idx="443">
                  <c:v>41176.53194444445</c:v>
                </c:pt>
                <c:pt idx="444">
                  <c:v>41176.53541666667</c:v>
                </c:pt>
                <c:pt idx="445">
                  <c:v>41176.5388888889</c:v>
                </c:pt>
                <c:pt idx="446">
                  <c:v>41176.5423611111</c:v>
                </c:pt>
                <c:pt idx="447">
                  <c:v>41176.54583333333</c:v>
                </c:pt>
                <c:pt idx="448">
                  <c:v>41176.54930555556</c:v>
                </c:pt>
                <c:pt idx="449">
                  <c:v>41176.55277777777</c:v>
                </c:pt>
                <c:pt idx="450">
                  <c:v>41176.55625</c:v>
                </c:pt>
                <c:pt idx="451">
                  <c:v>41176.55972222222</c:v>
                </c:pt>
                <c:pt idx="452">
                  <c:v>41176.56319444445</c:v>
                </c:pt>
                <c:pt idx="453">
                  <c:v>41176.56666666667</c:v>
                </c:pt>
                <c:pt idx="454">
                  <c:v>41176.5701388889</c:v>
                </c:pt>
                <c:pt idx="455">
                  <c:v>41176.5736111111</c:v>
                </c:pt>
                <c:pt idx="456">
                  <c:v>41176.57708333332</c:v>
                </c:pt>
                <c:pt idx="457">
                  <c:v>41176.58055555555</c:v>
                </c:pt>
                <c:pt idx="458">
                  <c:v>41176.58402777777</c:v>
                </c:pt>
                <c:pt idx="459">
                  <c:v>41176.5875</c:v>
                </c:pt>
                <c:pt idx="460">
                  <c:v>41176.59097222222</c:v>
                </c:pt>
                <c:pt idx="461">
                  <c:v>41176.59444444445</c:v>
                </c:pt>
                <c:pt idx="462">
                  <c:v>41176.59791666667</c:v>
                </c:pt>
                <c:pt idx="463">
                  <c:v>41176.60138888888</c:v>
                </c:pt>
                <c:pt idx="464">
                  <c:v>41176.6048611111</c:v>
                </c:pt>
                <c:pt idx="465">
                  <c:v>41176.60833333333</c:v>
                </c:pt>
                <c:pt idx="466">
                  <c:v>41176.61180555556</c:v>
                </c:pt>
                <c:pt idx="467">
                  <c:v>41176.61527777777</c:v>
                </c:pt>
                <c:pt idx="468">
                  <c:v>41176.61875</c:v>
                </c:pt>
                <c:pt idx="469">
                  <c:v>41176.62222222222</c:v>
                </c:pt>
                <c:pt idx="470">
                  <c:v>41176.62569444445</c:v>
                </c:pt>
                <c:pt idx="471">
                  <c:v>41176.62916666654</c:v>
                </c:pt>
                <c:pt idx="472">
                  <c:v>41176.6326388889</c:v>
                </c:pt>
                <c:pt idx="473">
                  <c:v>41176.6361111111</c:v>
                </c:pt>
                <c:pt idx="474">
                  <c:v>41176.63958333332</c:v>
                </c:pt>
                <c:pt idx="475">
                  <c:v>41176.64305555556</c:v>
                </c:pt>
                <c:pt idx="476">
                  <c:v>41176.64652777777</c:v>
                </c:pt>
                <c:pt idx="477">
                  <c:v>41176.65</c:v>
                </c:pt>
                <c:pt idx="478">
                  <c:v>41176.65347222222</c:v>
                </c:pt>
                <c:pt idx="479">
                  <c:v>41176.65694444444</c:v>
                </c:pt>
                <c:pt idx="480">
                  <c:v>41176.66041666667</c:v>
                </c:pt>
                <c:pt idx="481">
                  <c:v>41176.66388888888</c:v>
                </c:pt>
                <c:pt idx="482">
                  <c:v>41176.66736111098</c:v>
                </c:pt>
                <c:pt idx="483">
                  <c:v>41176.67083333333</c:v>
                </c:pt>
                <c:pt idx="484">
                  <c:v>41176.67430555556</c:v>
                </c:pt>
                <c:pt idx="485">
                  <c:v>41176.67777777778</c:v>
                </c:pt>
                <c:pt idx="486">
                  <c:v>41176.68194444444</c:v>
                </c:pt>
                <c:pt idx="487">
                  <c:v>41176.68541666667</c:v>
                </c:pt>
                <c:pt idx="488">
                  <c:v>41176.68888888888</c:v>
                </c:pt>
                <c:pt idx="489">
                  <c:v>41176.69236111101</c:v>
                </c:pt>
                <c:pt idx="490">
                  <c:v>41176.69583333332</c:v>
                </c:pt>
                <c:pt idx="491">
                  <c:v>41176.69930555546</c:v>
                </c:pt>
                <c:pt idx="492">
                  <c:v>41176.70277777778</c:v>
                </c:pt>
                <c:pt idx="493">
                  <c:v>41176.70625</c:v>
                </c:pt>
                <c:pt idx="494">
                  <c:v>41176.70972222219</c:v>
                </c:pt>
                <c:pt idx="495">
                  <c:v>41176.71319444444</c:v>
                </c:pt>
                <c:pt idx="496">
                  <c:v>41176.71666666667</c:v>
                </c:pt>
                <c:pt idx="497">
                  <c:v>41176.72013888889</c:v>
                </c:pt>
                <c:pt idx="498">
                  <c:v>41176.72361111101</c:v>
                </c:pt>
                <c:pt idx="499">
                  <c:v>41176.72708333319</c:v>
                </c:pt>
                <c:pt idx="500">
                  <c:v>41176.73055555556</c:v>
                </c:pt>
                <c:pt idx="501">
                  <c:v>41176.73402777778</c:v>
                </c:pt>
                <c:pt idx="502">
                  <c:v>41176.7375</c:v>
                </c:pt>
                <c:pt idx="503">
                  <c:v>41176.74097222222</c:v>
                </c:pt>
                <c:pt idx="504">
                  <c:v>41176.74444444444</c:v>
                </c:pt>
                <c:pt idx="505">
                  <c:v>41176.74791666667</c:v>
                </c:pt>
                <c:pt idx="506">
                  <c:v>41176.75138888889</c:v>
                </c:pt>
                <c:pt idx="507">
                  <c:v>41176.75486111111</c:v>
                </c:pt>
                <c:pt idx="508">
                  <c:v>41176.75833333333</c:v>
                </c:pt>
                <c:pt idx="509">
                  <c:v>41176.76180555546</c:v>
                </c:pt>
                <c:pt idx="510">
                  <c:v>41176.76527777778</c:v>
                </c:pt>
                <c:pt idx="511">
                  <c:v>41176.76875</c:v>
                </c:pt>
                <c:pt idx="512">
                  <c:v>41176.77222222222</c:v>
                </c:pt>
                <c:pt idx="513">
                  <c:v>41176.77569444444</c:v>
                </c:pt>
                <c:pt idx="514">
                  <c:v>41176.77916666657</c:v>
                </c:pt>
                <c:pt idx="515">
                  <c:v>41176.78263888888</c:v>
                </c:pt>
                <c:pt idx="516">
                  <c:v>41176.78611111111</c:v>
                </c:pt>
                <c:pt idx="517">
                  <c:v>41176.78958333332</c:v>
                </c:pt>
                <c:pt idx="518">
                  <c:v>41176.79305555546</c:v>
                </c:pt>
                <c:pt idx="519">
                  <c:v>41176.79652777778</c:v>
                </c:pt>
                <c:pt idx="520">
                  <c:v>41176.8</c:v>
                </c:pt>
                <c:pt idx="521">
                  <c:v>41176.80347222222</c:v>
                </c:pt>
                <c:pt idx="522">
                  <c:v>41176.80694444444</c:v>
                </c:pt>
                <c:pt idx="523">
                  <c:v>41176.81041666667</c:v>
                </c:pt>
                <c:pt idx="524">
                  <c:v>41176.81388888888</c:v>
                </c:pt>
                <c:pt idx="525">
                  <c:v>41176.81736111111</c:v>
                </c:pt>
                <c:pt idx="526">
                  <c:v>41176.82083333333</c:v>
                </c:pt>
                <c:pt idx="527">
                  <c:v>41176.82430555556</c:v>
                </c:pt>
                <c:pt idx="528">
                  <c:v>41176.82777777778</c:v>
                </c:pt>
                <c:pt idx="529">
                  <c:v>41176.83125</c:v>
                </c:pt>
                <c:pt idx="530">
                  <c:v>41176.83472222222</c:v>
                </c:pt>
                <c:pt idx="531">
                  <c:v>41176.83819444444</c:v>
                </c:pt>
                <c:pt idx="532">
                  <c:v>41176.84166666667</c:v>
                </c:pt>
                <c:pt idx="533">
                  <c:v>41176.84513888888</c:v>
                </c:pt>
                <c:pt idx="534">
                  <c:v>41176.84861111111</c:v>
                </c:pt>
                <c:pt idx="535">
                  <c:v>41176.85208333333</c:v>
                </c:pt>
                <c:pt idx="536">
                  <c:v>41176.85555555555</c:v>
                </c:pt>
                <c:pt idx="537">
                  <c:v>41176.85902777777</c:v>
                </c:pt>
                <c:pt idx="538">
                  <c:v>41176.8625</c:v>
                </c:pt>
                <c:pt idx="539">
                  <c:v>41176.86597222222</c:v>
                </c:pt>
                <c:pt idx="540">
                  <c:v>41176.86944444444</c:v>
                </c:pt>
                <c:pt idx="541">
                  <c:v>41176.87291666667</c:v>
                </c:pt>
                <c:pt idx="542">
                  <c:v>41176.87638888888</c:v>
                </c:pt>
                <c:pt idx="543">
                  <c:v>41176.87986111111</c:v>
                </c:pt>
                <c:pt idx="544">
                  <c:v>41176.88333333333</c:v>
                </c:pt>
                <c:pt idx="545">
                  <c:v>41176.88680555555</c:v>
                </c:pt>
                <c:pt idx="546">
                  <c:v>41176.89027777777</c:v>
                </c:pt>
                <c:pt idx="547">
                  <c:v>41176.89375</c:v>
                </c:pt>
                <c:pt idx="548">
                  <c:v>41176.89722222222</c:v>
                </c:pt>
                <c:pt idx="549">
                  <c:v>41176.90069444444</c:v>
                </c:pt>
                <c:pt idx="550">
                  <c:v>41176.90416666667</c:v>
                </c:pt>
                <c:pt idx="551">
                  <c:v>41176.90763888888</c:v>
                </c:pt>
                <c:pt idx="552">
                  <c:v>41176.91111111111</c:v>
                </c:pt>
                <c:pt idx="553">
                  <c:v>41176.91458333333</c:v>
                </c:pt>
                <c:pt idx="554">
                  <c:v>41176.91805555555</c:v>
                </c:pt>
                <c:pt idx="555">
                  <c:v>41176.92152777778</c:v>
                </c:pt>
                <c:pt idx="556">
                  <c:v>41176.925</c:v>
                </c:pt>
                <c:pt idx="557">
                  <c:v>41176.92847222222</c:v>
                </c:pt>
                <c:pt idx="558">
                  <c:v>41176.93194444444</c:v>
                </c:pt>
                <c:pt idx="559">
                  <c:v>41176.93611111111</c:v>
                </c:pt>
                <c:pt idx="560">
                  <c:v>41176.93958333333</c:v>
                </c:pt>
                <c:pt idx="561">
                  <c:v>41176.94305555556</c:v>
                </c:pt>
                <c:pt idx="562">
                  <c:v>41176.94652777777</c:v>
                </c:pt>
                <c:pt idx="563">
                  <c:v>41176.95</c:v>
                </c:pt>
                <c:pt idx="564">
                  <c:v>41176.95347222222</c:v>
                </c:pt>
                <c:pt idx="565">
                  <c:v>41176.95694444444</c:v>
                </c:pt>
                <c:pt idx="566">
                  <c:v>41176.96041666667</c:v>
                </c:pt>
                <c:pt idx="567">
                  <c:v>41176.96388888889</c:v>
                </c:pt>
                <c:pt idx="568">
                  <c:v>41176.96736111101</c:v>
                </c:pt>
                <c:pt idx="569">
                  <c:v>41176.97083333333</c:v>
                </c:pt>
                <c:pt idx="570">
                  <c:v>41176.97430555556</c:v>
                </c:pt>
                <c:pt idx="571">
                  <c:v>41176.97777777778</c:v>
                </c:pt>
                <c:pt idx="572">
                  <c:v>41176.98125</c:v>
                </c:pt>
                <c:pt idx="573">
                  <c:v>41176.98472222222</c:v>
                </c:pt>
                <c:pt idx="574">
                  <c:v>41176.98819444444</c:v>
                </c:pt>
                <c:pt idx="575">
                  <c:v>41176.99166666657</c:v>
                </c:pt>
                <c:pt idx="576">
                  <c:v>41176.99513888889</c:v>
                </c:pt>
                <c:pt idx="577">
                  <c:v>41176.99861111111</c:v>
                </c:pt>
                <c:pt idx="578">
                  <c:v>41177.0</c:v>
                </c:pt>
                <c:pt idx="579">
                  <c:v>41177.00069444444</c:v>
                </c:pt>
                <c:pt idx="580">
                  <c:v>41177.00416666667</c:v>
                </c:pt>
                <c:pt idx="581">
                  <c:v>41177.0076388889</c:v>
                </c:pt>
                <c:pt idx="582">
                  <c:v>41177.0111111111</c:v>
                </c:pt>
                <c:pt idx="583">
                  <c:v>41177.01458333333</c:v>
                </c:pt>
                <c:pt idx="584">
                  <c:v>41177.01805555555</c:v>
                </c:pt>
                <c:pt idx="585">
                  <c:v>41177.02152777778</c:v>
                </c:pt>
                <c:pt idx="586">
                  <c:v>41177.025</c:v>
                </c:pt>
                <c:pt idx="587">
                  <c:v>41177.02847222222</c:v>
                </c:pt>
                <c:pt idx="588">
                  <c:v>41177.03263888888</c:v>
                </c:pt>
                <c:pt idx="589">
                  <c:v>41177.03611111111</c:v>
                </c:pt>
                <c:pt idx="590">
                  <c:v>41177.03958333332</c:v>
                </c:pt>
                <c:pt idx="591">
                  <c:v>41177.04305555556</c:v>
                </c:pt>
                <c:pt idx="592">
                  <c:v>41177.04652777777</c:v>
                </c:pt>
                <c:pt idx="593">
                  <c:v>41177.05</c:v>
                </c:pt>
                <c:pt idx="594">
                  <c:v>41177.05347222222</c:v>
                </c:pt>
                <c:pt idx="595">
                  <c:v>41177.05694444444</c:v>
                </c:pt>
                <c:pt idx="596">
                  <c:v>41177.06041666667</c:v>
                </c:pt>
                <c:pt idx="597">
                  <c:v>41177.06388888889</c:v>
                </c:pt>
                <c:pt idx="598">
                  <c:v>41177.06736111101</c:v>
                </c:pt>
                <c:pt idx="599">
                  <c:v>41177.07083333333</c:v>
                </c:pt>
                <c:pt idx="600">
                  <c:v>41177.07430555556</c:v>
                </c:pt>
                <c:pt idx="601">
                  <c:v>41177.07777777778</c:v>
                </c:pt>
                <c:pt idx="602">
                  <c:v>41177.08125</c:v>
                </c:pt>
                <c:pt idx="603">
                  <c:v>41177.08472222222</c:v>
                </c:pt>
                <c:pt idx="604">
                  <c:v>41177.08819444444</c:v>
                </c:pt>
                <c:pt idx="605">
                  <c:v>41177.09166666657</c:v>
                </c:pt>
                <c:pt idx="606">
                  <c:v>41177.09513888889</c:v>
                </c:pt>
                <c:pt idx="607">
                  <c:v>41177.09861111111</c:v>
                </c:pt>
                <c:pt idx="608">
                  <c:v>41177.10208333332</c:v>
                </c:pt>
                <c:pt idx="609">
                  <c:v>41177.10555555556</c:v>
                </c:pt>
                <c:pt idx="610">
                  <c:v>41177.10902777778</c:v>
                </c:pt>
                <c:pt idx="611">
                  <c:v>41177.1125</c:v>
                </c:pt>
                <c:pt idx="612">
                  <c:v>41177.11597222222</c:v>
                </c:pt>
                <c:pt idx="613">
                  <c:v>41177.11944444444</c:v>
                </c:pt>
                <c:pt idx="614">
                  <c:v>41177.12291666667</c:v>
                </c:pt>
                <c:pt idx="615">
                  <c:v>41177.12638888889</c:v>
                </c:pt>
                <c:pt idx="616">
                  <c:v>41177.12986111101</c:v>
                </c:pt>
                <c:pt idx="617">
                  <c:v>41177.13333333332</c:v>
                </c:pt>
                <c:pt idx="618">
                  <c:v>41177.13680555556</c:v>
                </c:pt>
                <c:pt idx="619">
                  <c:v>41177.14027777777</c:v>
                </c:pt>
                <c:pt idx="620">
                  <c:v>41177.14375</c:v>
                </c:pt>
                <c:pt idx="621">
                  <c:v>41177.14722222222</c:v>
                </c:pt>
                <c:pt idx="622">
                  <c:v>41177.15069444444</c:v>
                </c:pt>
                <c:pt idx="623">
                  <c:v>41177.15416666667</c:v>
                </c:pt>
                <c:pt idx="624">
                  <c:v>41177.15763888888</c:v>
                </c:pt>
                <c:pt idx="625">
                  <c:v>41177.16111111101</c:v>
                </c:pt>
                <c:pt idx="626">
                  <c:v>41177.16458333332</c:v>
                </c:pt>
                <c:pt idx="627">
                  <c:v>41177.16805555556</c:v>
                </c:pt>
                <c:pt idx="628">
                  <c:v>41177.17152777778</c:v>
                </c:pt>
                <c:pt idx="629">
                  <c:v>41177.175</c:v>
                </c:pt>
                <c:pt idx="630">
                  <c:v>41177.17847222222</c:v>
                </c:pt>
                <c:pt idx="631">
                  <c:v>41177.18194444444</c:v>
                </c:pt>
                <c:pt idx="632">
                  <c:v>41177.18541666667</c:v>
                </c:pt>
                <c:pt idx="633">
                  <c:v>41177.18888888888</c:v>
                </c:pt>
                <c:pt idx="634">
                  <c:v>41177.19236111101</c:v>
                </c:pt>
                <c:pt idx="635">
                  <c:v>41177.19583333332</c:v>
                </c:pt>
                <c:pt idx="636">
                  <c:v>41177.19930555546</c:v>
                </c:pt>
                <c:pt idx="637">
                  <c:v>41177.20277777778</c:v>
                </c:pt>
                <c:pt idx="638">
                  <c:v>41177.20625</c:v>
                </c:pt>
                <c:pt idx="639">
                  <c:v>41177.20972222219</c:v>
                </c:pt>
                <c:pt idx="640">
                  <c:v>41177.21319444444</c:v>
                </c:pt>
                <c:pt idx="641">
                  <c:v>41177.21666666667</c:v>
                </c:pt>
                <c:pt idx="642">
                  <c:v>41177.22013888889</c:v>
                </c:pt>
                <c:pt idx="643">
                  <c:v>41177.22361111101</c:v>
                </c:pt>
                <c:pt idx="644">
                  <c:v>41177.22708333319</c:v>
                </c:pt>
                <c:pt idx="645">
                  <c:v>41177.23055555556</c:v>
                </c:pt>
                <c:pt idx="646">
                  <c:v>41177.23402777778</c:v>
                </c:pt>
                <c:pt idx="647">
                  <c:v>41177.2375</c:v>
                </c:pt>
                <c:pt idx="648">
                  <c:v>41177.24097222222</c:v>
                </c:pt>
                <c:pt idx="649">
                  <c:v>41177.24444444444</c:v>
                </c:pt>
                <c:pt idx="650">
                  <c:v>41177.24791666667</c:v>
                </c:pt>
                <c:pt idx="651">
                  <c:v>41177.25138888889</c:v>
                </c:pt>
                <c:pt idx="652">
                  <c:v>41177.25486111111</c:v>
                </c:pt>
                <c:pt idx="653">
                  <c:v>41177.25833333333</c:v>
                </c:pt>
                <c:pt idx="654">
                  <c:v>41177.26180555546</c:v>
                </c:pt>
                <c:pt idx="655">
                  <c:v>41177.26527777778</c:v>
                </c:pt>
                <c:pt idx="656">
                  <c:v>41177.26875</c:v>
                </c:pt>
                <c:pt idx="657">
                  <c:v>41177.27222222222</c:v>
                </c:pt>
                <c:pt idx="658">
                  <c:v>41177.27569444444</c:v>
                </c:pt>
                <c:pt idx="659">
                  <c:v>41177.27916666657</c:v>
                </c:pt>
                <c:pt idx="660">
                  <c:v>41177.28263888888</c:v>
                </c:pt>
                <c:pt idx="661">
                  <c:v>41177.28611111111</c:v>
                </c:pt>
                <c:pt idx="662">
                  <c:v>41177.28958333332</c:v>
                </c:pt>
                <c:pt idx="663">
                  <c:v>41177.29305555546</c:v>
                </c:pt>
                <c:pt idx="664">
                  <c:v>41177.29652777778</c:v>
                </c:pt>
                <c:pt idx="665">
                  <c:v>41177.3</c:v>
                </c:pt>
                <c:pt idx="666">
                  <c:v>41177.30347222222</c:v>
                </c:pt>
                <c:pt idx="667">
                  <c:v>41177.30694444444</c:v>
                </c:pt>
                <c:pt idx="668">
                  <c:v>41177.31041666667</c:v>
                </c:pt>
                <c:pt idx="669">
                  <c:v>41177.31388888888</c:v>
                </c:pt>
                <c:pt idx="670">
                  <c:v>41177.31736111111</c:v>
                </c:pt>
                <c:pt idx="671">
                  <c:v>41177.32083333333</c:v>
                </c:pt>
                <c:pt idx="672">
                  <c:v>41177.32430555556</c:v>
                </c:pt>
                <c:pt idx="673">
                  <c:v>41177.32777777778</c:v>
                </c:pt>
                <c:pt idx="674">
                  <c:v>41177.33125</c:v>
                </c:pt>
                <c:pt idx="675">
                  <c:v>41177.33472222222</c:v>
                </c:pt>
                <c:pt idx="676">
                  <c:v>41177.33819444444</c:v>
                </c:pt>
                <c:pt idx="677">
                  <c:v>41177.34166666667</c:v>
                </c:pt>
                <c:pt idx="678">
                  <c:v>41177.34513888888</c:v>
                </c:pt>
                <c:pt idx="679">
                  <c:v>41177.34861111111</c:v>
                </c:pt>
                <c:pt idx="680">
                  <c:v>41177.35208333333</c:v>
                </c:pt>
                <c:pt idx="681">
                  <c:v>41177.35555555555</c:v>
                </c:pt>
                <c:pt idx="682">
                  <c:v>41177.35902777777</c:v>
                </c:pt>
                <c:pt idx="683">
                  <c:v>41177.3625</c:v>
                </c:pt>
                <c:pt idx="684">
                  <c:v>41177.36597222222</c:v>
                </c:pt>
                <c:pt idx="685">
                  <c:v>41177.36944444444</c:v>
                </c:pt>
                <c:pt idx="686">
                  <c:v>41177.37291666667</c:v>
                </c:pt>
                <c:pt idx="687">
                  <c:v>41177.37638888888</c:v>
                </c:pt>
                <c:pt idx="688">
                  <c:v>41177.37986111111</c:v>
                </c:pt>
                <c:pt idx="689">
                  <c:v>41177.38333333333</c:v>
                </c:pt>
                <c:pt idx="690">
                  <c:v>41177.38680555555</c:v>
                </c:pt>
                <c:pt idx="691">
                  <c:v>41177.39027777777</c:v>
                </c:pt>
                <c:pt idx="692">
                  <c:v>41177.39375</c:v>
                </c:pt>
                <c:pt idx="693">
                  <c:v>41177.39722222222</c:v>
                </c:pt>
                <c:pt idx="694">
                  <c:v>41177.40069444444</c:v>
                </c:pt>
                <c:pt idx="695">
                  <c:v>41177.40416666667</c:v>
                </c:pt>
                <c:pt idx="696">
                  <c:v>41177.40763888888</c:v>
                </c:pt>
                <c:pt idx="697">
                  <c:v>41177.41111111111</c:v>
                </c:pt>
                <c:pt idx="698">
                  <c:v>41177.41458333333</c:v>
                </c:pt>
                <c:pt idx="699">
                  <c:v>41177.41805555555</c:v>
                </c:pt>
                <c:pt idx="700">
                  <c:v>41177.42152777778</c:v>
                </c:pt>
                <c:pt idx="701">
                  <c:v>41177.425</c:v>
                </c:pt>
                <c:pt idx="702">
                  <c:v>41177.42847222222</c:v>
                </c:pt>
                <c:pt idx="703">
                  <c:v>41177.43194444444</c:v>
                </c:pt>
                <c:pt idx="704">
                  <c:v>41177.43611111111</c:v>
                </c:pt>
                <c:pt idx="705">
                  <c:v>41177.43958333333</c:v>
                </c:pt>
                <c:pt idx="706">
                  <c:v>41177.44236111111</c:v>
                </c:pt>
                <c:pt idx="707">
                  <c:v>41177.44652777777</c:v>
                </c:pt>
                <c:pt idx="708">
                  <c:v>41177.45</c:v>
                </c:pt>
                <c:pt idx="709">
                  <c:v>41177.45347222222</c:v>
                </c:pt>
                <c:pt idx="710">
                  <c:v>41177.45694444444</c:v>
                </c:pt>
                <c:pt idx="711">
                  <c:v>41177.46041666667</c:v>
                </c:pt>
                <c:pt idx="712">
                  <c:v>41177.46388888889</c:v>
                </c:pt>
                <c:pt idx="713">
                  <c:v>41177.46736111101</c:v>
                </c:pt>
                <c:pt idx="714">
                  <c:v>41177.47083333333</c:v>
                </c:pt>
                <c:pt idx="715">
                  <c:v>41177.47430555556</c:v>
                </c:pt>
                <c:pt idx="716">
                  <c:v>41177.47777777778</c:v>
                </c:pt>
                <c:pt idx="717">
                  <c:v>41177.48125</c:v>
                </c:pt>
                <c:pt idx="718">
                  <c:v>41177.48472222222</c:v>
                </c:pt>
                <c:pt idx="719">
                  <c:v>41177.48819444444</c:v>
                </c:pt>
                <c:pt idx="720">
                  <c:v>41177.49166666657</c:v>
                </c:pt>
                <c:pt idx="721">
                  <c:v>41177.49513888889</c:v>
                </c:pt>
                <c:pt idx="722">
                  <c:v>41177.49861111111</c:v>
                </c:pt>
                <c:pt idx="723">
                  <c:v>41177.50208333333</c:v>
                </c:pt>
                <c:pt idx="724">
                  <c:v>41177.50555555556</c:v>
                </c:pt>
                <c:pt idx="725">
                  <c:v>41177.50902777778</c:v>
                </c:pt>
                <c:pt idx="726">
                  <c:v>41177.5125</c:v>
                </c:pt>
                <c:pt idx="727">
                  <c:v>41177.51597222222</c:v>
                </c:pt>
                <c:pt idx="728">
                  <c:v>41177.51944444444</c:v>
                </c:pt>
                <c:pt idx="729">
                  <c:v>41177.52291666667</c:v>
                </c:pt>
                <c:pt idx="730">
                  <c:v>41177.52638888889</c:v>
                </c:pt>
                <c:pt idx="731">
                  <c:v>41177.52986111101</c:v>
                </c:pt>
                <c:pt idx="732">
                  <c:v>41177.53333333333</c:v>
                </c:pt>
                <c:pt idx="733">
                  <c:v>41177.53680555556</c:v>
                </c:pt>
                <c:pt idx="734">
                  <c:v>41177.54027777777</c:v>
                </c:pt>
                <c:pt idx="735">
                  <c:v>41177.54375</c:v>
                </c:pt>
                <c:pt idx="736">
                  <c:v>41177.54722222222</c:v>
                </c:pt>
                <c:pt idx="737">
                  <c:v>41177.55069444444</c:v>
                </c:pt>
                <c:pt idx="738">
                  <c:v>41177.55416666667</c:v>
                </c:pt>
                <c:pt idx="739">
                  <c:v>41177.55763888888</c:v>
                </c:pt>
                <c:pt idx="740">
                  <c:v>41177.56111111101</c:v>
                </c:pt>
                <c:pt idx="741">
                  <c:v>41177.56458333333</c:v>
                </c:pt>
                <c:pt idx="742">
                  <c:v>41177.56805555556</c:v>
                </c:pt>
                <c:pt idx="743">
                  <c:v>41177.57152777778</c:v>
                </c:pt>
                <c:pt idx="744">
                  <c:v>41177.575</c:v>
                </c:pt>
                <c:pt idx="745">
                  <c:v>41177.57847222222</c:v>
                </c:pt>
                <c:pt idx="746">
                  <c:v>41177.58194444444</c:v>
                </c:pt>
                <c:pt idx="747">
                  <c:v>41177.58541666667</c:v>
                </c:pt>
                <c:pt idx="748">
                  <c:v>41177.58888888888</c:v>
                </c:pt>
                <c:pt idx="749">
                  <c:v>41177.59236111101</c:v>
                </c:pt>
                <c:pt idx="750">
                  <c:v>41177.59652777778</c:v>
                </c:pt>
                <c:pt idx="751">
                  <c:v>41177.6</c:v>
                </c:pt>
                <c:pt idx="752">
                  <c:v>41177.60347222222</c:v>
                </c:pt>
                <c:pt idx="753">
                  <c:v>41177.60694444444</c:v>
                </c:pt>
                <c:pt idx="754">
                  <c:v>41177.61041666667</c:v>
                </c:pt>
                <c:pt idx="755">
                  <c:v>41177.61388888889</c:v>
                </c:pt>
                <c:pt idx="756">
                  <c:v>41177.61736111101</c:v>
                </c:pt>
                <c:pt idx="757">
                  <c:v>41177.62083333333</c:v>
                </c:pt>
                <c:pt idx="758">
                  <c:v>41177.62430555555</c:v>
                </c:pt>
                <c:pt idx="759">
                  <c:v>41177.62777777777</c:v>
                </c:pt>
                <c:pt idx="760">
                  <c:v>41177.63125</c:v>
                </c:pt>
                <c:pt idx="761">
                  <c:v>41177.63472222222</c:v>
                </c:pt>
                <c:pt idx="762">
                  <c:v>41177.63819444444</c:v>
                </c:pt>
                <c:pt idx="763">
                  <c:v>41177.64166666658</c:v>
                </c:pt>
                <c:pt idx="764">
                  <c:v>41177.64513888889</c:v>
                </c:pt>
                <c:pt idx="765">
                  <c:v>41177.64861111111</c:v>
                </c:pt>
                <c:pt idx="766">
                  <c:v>41177.65208333333</c:v>
                </c:pt>
                <c:pt idx="767">
                  <c:v>41177.65555555555</c:v>
                </c:pt>
                <c:pt idx="768">
                  <c:v>41177.65902777778</c:v>
                </c:pt>
                <c:pt idx="769">
                  <c:v>41177.6625</c:v>
                </c:pt>
                <c:pt idx="770">
                  <c:v>41177.66597222222</c:v>
                </c:pt>
                <c:pt idx="771">
                  <c:v>41177.66944444444</c:v>
                </c:pt>
                <c:pt idx="772">
                  <c:v>41177.67291666667</c:v>
                </c:pt>
                <c:pt idx="773">
                  <c:v>41177.67638888889</c:v>
                </c:pt>
                <c:pt idx="774">
                  <c:v>41177.67986111101</c:v>
                </c:pt>
                <c:pt idx="775">
                  <c:v>41177.68333333333</c:v>
                </c:pt>
                <c:pt idx="776">
                  <c:v>41177.68680555555</c:v>
                </c:pt>
                <c:pt idx="777">
                  <c:v>41177.69027777778</c:v>
                </c:pt>
                <c:pt idx="778">
                  <c:v>41177.69374999998</c:v>
                </c:pt>
                <c:pt idx="779">
                  <c:v>41177.69722222222</c:v>
                </c:pt>
                <c:pt idx="780">
                  <c:v>41177.70069444444</c:v>
                </c:pt>
                <c:pt idx="781">
                  <c:v>41177.70416666658</c:v>
                </c:pt>
                <c:pt idx="782">
                  <c:v>41177.70763888889</c:v>
                </c:pt>
                <c:pt idx="783">
                  <c:v>41177.71111111101</c:v>
                </c:pt>
                <c:pt idx="784">
                  <c:v>41177.71458333333</c:v>
                </c:pt>
                <c:pt idx="785">
                  <c:v>41177.71805555555</c:v>
                </c:pt>
                <c:pt idx="786">
                  <c:v>41177.72152777777</c:v>
                </c:pt>
                <c:pt idx="787">
                  <c:v>41177.725</c:v>
                </c:pt>
                <c:pt idx="788">
                  <c:v>41177.72847222222</c:v>
                </c:pt>
                <c:pt idx="789">
                  <c:v>41177.73194444444</c:v>
                </c:pt>
                <c:pt idx="790">
                  <c:v>41177.73541666658</c:v>
                </c:pt>
                <c:pt idx="791">
                  <c:v>41177.73888888889</c:v>
                </c:pt>
                <c:pt idx="792">
                  <c:v>41177.74236111101</c:v>
                </c:pt>
                <c:pt idx="793">
                  <c:v>41177.74583333333</c:v>
                </c:pt>
                <c:pt idx="794">
                  <c:v>41177.74930555555</c:v>
                </c:pt>
                <c:pt idx="795">
                  <c:v>41177.75277777778</c:v>
                </c:pt>
                <c:pt idx="796">
                  <c:v>41177.75625</c:v>
                </c:pt>
                <c:pt idx="797">
                  <c:v>41177.75972222222</c:v>
                </c:pt>
                <c:pt idx="798">
                  <c:v>41177.76388888888</c:v>
                </c:pt>
                <c:pt idx="799">
                  <c:v>41177.76736111096</c:v>
                </c:pt>
                <c:pt idx="800">
                  <c:v>41177.77083333334</c:v>
                </c:pt>
                <c:pt idx="801">
                  <c:v>41177.77430555555</c:v>
                </c:pt>
                <c:pt idx="802">
                  <c:v>41177.77777777777</c:v>
                </c:pt>
                <c:pt idx="803">
                  <c:v>41177.78125</c:v>
                </c:pt>
                <c:pt idx="804">
                  <c:v>41177.78472222222</c:v>
                </c:pt>
                <c:pt idx="805">
                  <c:v>41177.78819444444</c:v>
                </c:pt>
                <c:pt idx="806">
                  <c:v>41177.79166666653</c:v>
                </c:pt>
                <c:pt idx="807">
                  <c:v>41177.79513888888</c:v>
                </c:pt>
                <c:pt idx="808">
                  <c:v>41177.79861111107</c:v>
                </c:pt>
                <c:pt idx="809">
                  <c:v>41177.80208333334</c:v>
                </c:pt>
                <c:pt idx="810">
                  <c:v>41177.80555555555</c:v>
                </c:pt>
                <c:pt idx="811">
                  <c:v>41177.80902777778</c:v>
                </c:pt>
                <c:pt idx="812">
                  <c:v>41177.8125</c:v>
                </c:pt>
                <c:pt idx="813">
                  <c:v>41177.81597222222</c:v>
                </c:pt>
                <c:pt idx="814">
                  <c:v>41177.81944444444</c:v>
                </c:pt>
                <c:pt idx="815">
                  <c:v>41177.82291666666</c:v>
                </c:pt>
                <c:pt idx="816">
                  <c:v>41177.8263888889</c:v>
                </c:pt>
                <c:pt idx="817">
                  <c:v>41177.82986111107</c:v>
                </c:pt>
                <c:pt idx="818">
                  <c:v>41177.83333333334</c:v>
                </c:pt>
                <c:pt idx="819">
                  <c:v>41177.83680555555</c:v>
                </c:pt>
                <c:pt idx="820">
                  <c:v>41177.84027777778</c:v>
                </c:pt>
                <c:pt idx="821">
                  <c:v>41177.84375</c:v>
                </c:pt>
                <c:pt idx="822">
                  <c:v>41177.84722222222</c:v>
                </c:pt>
                <c:pt idx="823">
                  <c:v>41177.8506944445</c:v>
                </c:pt>
                <c:pt idx="824">
                  <c:v>41177.85416666666</c:v>
                </c:pt>
                <c:pt idx="825">
                  <c:v>41177.8576388889</c:v>
                </c:pt>
                <c:pt idx="826">
                  <c:v>41177.86111111107</c:v>
                </c:pt>
                <c:pt idx="827">
                  <c:v>41177.86458333334</c:v>
                </c:pt>
                <c:pt idx="828">
                  <c:v>41177.86805555555</c:v>
                </c:pt>
                <c:pt idx="829">
                  <c:v>41177.87152777778</c:v>
                </c:pt>
                <c:pt idx="830">
                  <c:v>41177.875</c:v>
                </c:pt>
                <c:pt idx="831">
                  <c:v>41177.87847222222</c:v>
                </c:pt>
                <c:pt idx="832">
                  <c:v>41177.88194444444</c:v>
                </c:pt>
                <c:pt idx="833">
                  <c:v>41177.88541666666</c:v>
                </c:pt>
                <c:pt idx="834">
                  <c:v>41177.8888888889</c:v>
                </c:pt>
                <c:pt idx="835">
                  <c:v>41177.89236111107</c:v>
                </c:pt>
                <c:pt idx="836">
                  <c:v>41177.89652777777</c:v>
                </c:pt>
                <c:pt idx="837">
                  <c:v>41177.89930555555</c:v>
                </c:pt>
                <c:pt idx="838">
                  <c:v>41177.90277777778</c:v>
                </c:pt>
                <c:pt idx="839">
                  <c:v>41177.90625</c:v>
                </c:pt>
                <c:pt idx="840">
                  <c:v>41177.91041666667</c:v>
                </c:pt>
                <c:pt idx="841">
                  <c:v>41177.9138888889</c:v>
                </c:pt>
                <c:pt idx="842">
                  <c:v>41177.9173611111</c:v>
                </c:pt>
                <c:pt idx="843">
                  <c:v>41177.92083333333</c:v>
                </c:pt>
                <c:pt idx="844">
                  <c:v>41177.92430555556</c:v>
                </c:pt>
                <c:pt idx="845">
                  <c:v>41177.92777777778</c:v>
                </c:pt>
                <c:pt idx="846">
                  <c:v>41177.93125</c:v>
                </c:pt>
                <c:pt idx="847">
                  <c:v>41177.93472222222</c:v>
                </c:pt>
                <c:pt idx="848">
                  <c:v>41177.93819444444</c:v>
                </c:pt>
                <c:pt idx="849">
                  <c:v>41177.94166666667</c:v>
                </c:pt>
                <c:pt idx="850">
                  <c:v>41177.9451388889</c:v>
                </c:pt>
                <c:pt idx="851">
                  <c:v>41177.94861111111</c:v>
                </c:pt>
                <c:pt idx="852">
                  <c:v>41177.95208333333</c:v>
                </c:pt>
                <c:pt idx="853">
                  <c:v>41177.95555555555</c:v>
                </c:pt>
                <c:pt idx="854">
                  <c:v>41177.95902777777</c:v>
                </c:pt>
                <c:pt idx="855">
                  <c:v>41177.9625</c:v>
                </c:pt>
                <c:pt idx="856">
                  <c:v>41177.96597222222</c:v>
                </c:pt>
                <c:pt idx="857">
                  <c:v>41177.96944444445</c:v>
                </c:pt>
                <c:pt idx="858">
                  <c:v>41177.97291666667</c:v>
                </c:pt>
                <c:pt idx="859">
                  <c:v>41177.9763888889</c:v>
                </c:pt>
                <c:pt idx="860">
                  <c:v>41177.9798611111</c:v>
                </c:pt>
                <c:pt idx="861">
                  <c:v>41177.98333333333</c:v>
                </c:pt>
                <c:pt idx="862">
                  <c:v>41177.98680555555</c:v>
                </c:pt>
                <c:pt idx="863">
                  <c:v>41177.99027777777</c:v>
                </c:pt>
                <c:pt idx="864">
                  <c:v>41177.99374999999</c:v>
                </c:pt>
                <c:pt idx="865">
                  <c:v>41177.99722222222</c:v>
                </c:pt>
                <c:pt idx="866">
                  <c:v>41178.0</c:v>
                </c:pt>
                <c:pt idx="867">
                  <c:v>41178.00069444444</c:v>
                </c:pt>
                <c:pt idx="868">
                  <c:v>41178.00416666667</c:v>
                </c:pt>
                <c:pt idx="869">
                  <c:v>41178.00833333333</c:v>
                </c:pt>
                <c:pt idx="870">
                  <c:v>41178.01180555556</c:v>
                </c:pt>
                <c:pt idx="871">
                  <c:v>41178.01527777777</c:v>
                </c:pt>
                <c:pt idx="872">
                  <c:v>41178.01875</c:v>
                </c:pt>
                <c:pt idx="873">
                  <c:v>41178.02222222222</c:v>
                </c:pt>
                <c:pt idx="874">
                  <c:v>41178.02569444444</c:v>
                </c:pt>
                <c:pt idx="875">
                  <c:v>41178.02916666657</c:v>
                </c:pt>
                <c:pt idx="876">
                  <c:v>41178.03263888888</c:v>
                </c:pt>
                <c:pt idx="877">
                  <c:v>41178.03611111111</c:v>
                </c:pt>
                <c:pt idx="878">
                  <c:v>41178.03958333332</c:v>
                </c:pt>
                <c:pt idx="879">
                  <c:v>41178.04305555556</c:v>
                </c:pt>
                <c:pt idx="880">
                  <c:v>41178.04652777777</c:v>
                </c:pt>
                <c:pt idx="881">
                  <c:v>41178.05</c:v>
                </c:pt>
                <c:pt idx="882">
                  <c:v>41178.05347222222</c:v>
                </c:pt>
                <c:pt idx="883">
                  <c:v>41178.05694444444</c:v>
                </c:pt>
                <c:pt idx="884">
                  <c:v>41178.06041666667</c:v>
                </c:pt>
                <c:pt idx="885">
                  <c:v>41178.06388888889</c:v>
                </c:pt>
                <c:pt idx="886">
                  <c:v>41178.06736111101</c:v>
                </c:pt>
                <c:pt idx="887">
                  <c:v>41178.07083333333</c:v>
                </c:pt>
                <c:pt idx="888">
                  <c:v>41178.07430555556</c:v>
                </c:pt>
                <c:pt idx="889">
                  <c:v>41178.07777777778</c:v>
                </c:pt>
                <c:pt idx="890">
                  <c:v>41178.08125</c:v>
                </c:pt>
                <c:pt idx="891">
                  <c:v>41178.08472222222</c:v>
                </c:pt>
                <c:pt idx="892">
                  <c:v>41178.08819444444</c:v>
                </c:pt>
                <c:pt idx="893">
                  <c:v>41178.09166666657</c:v>
                </c:pt>
                <c:pt idx="894">
                  <c:v>41178.09513888889</c:v>
                </c:pt>
                <c:pt idx="895">
                  <c:v>41178.09861111111</c:v>
                </c:pt>
                <c:pt idx="896">
                  <c:v>41178.10208333332</c:v>
                </c:pt>
                <c:pt idx="897">
                  <c:v>41178.10555555556</c:v>
                </c:pt>
                <c:pt idx="898">
                  <c:v>41178.10902777778</c:v>
                </c:pt>
                <c:pt idx="899">
                  <c:v>41178.1125</c:v>
                </c:pt>
                <c:pt idx="900">
                  <c:v>41178.11597222222</c:v>
                </c:pt>
                <c:pt idx="901">
                  <c:v>41178.11944444444</c:v>
                </c:pt>
                <c:pt idx="902">
                  <c:v>41178.12291666667</c:v>
                </c:pt>
                <c:pt idx="903">
                  <c:v>41178.12638888889</c:v>
                </c:pt>
                <c:pt idx="904">
                  <c:v>41178.12986111101</c:v>
                </c:pt>
                <c:pt idx="905">
                  <c:v>41178.13333333332</c:v>
                </c:pt>
                <c:pt idx="906">
                  <c:v>41178.13680555556</c:v>
                </c:pt>
                <c:pt idx="907">
                  <c:v>41178.14027777777</c:v>
                </c:pt>
                <c:pt idx="908">
                  <c:v>41178.14375</c:v>
                </c:pt>
                <c:pt idx="909">
                  <c:v>41178.14722222222</c:v>
                </c:pt>
                <c:pt idx="910">
                  <c:v>41178.15069444444</c:v>
                </c:pt>
                <c:pt idx="911">
                  <c:v>41178.15416666667</c:v>
                </c:pt>
                <c:pt idx="912">
                  <c:v>41178.15763888888</c:v>
                </c:pt>
                <c:pt idx="913">
                  <c:v>41178.16111111101</c:v>
                </c:pt>
                <c:pt idx="914">
                  <c:v>41178.16458333332</c:v>
                </c:pt>
                <c:pt idx="915">
                  <c:v>41178.16805555556</c:v>
                </c:pt>
                <c:pt idx="916">
                  <c:v>41178.17152777778</c:v>
                </c:pt>
                <c:pt idx="917">
                  <c:v>41178.175</c:v>
                </c:pt>
                <c:pt idx="918">
                  <c:v>41178.17847222222</c:v>
                </c:pt>
                <c:pt idx="919">
                  <c:v>41178.18194444444</c:v>
                </c:pt>
                <c:pt idx="920">
                  <c:v>41178.18541666667</c:v>
                </c:pt>
                <c:pt idx="921">
                  <c:v>41178.18888888888</c:v>
                </c:pt>
                <c:pt idx="922">
                  <c:v>41178.19236111101</c:v>
                </c:pt>
                <c:pt idx="923">
                  <c:v>41178.19583333332</c:v>
                </c:pt>
                <c:pt idx="924">
                  <c:v>41178.19930555546</c:v>
                </c:pt>
                <c:pt idx="925">
                  <c:v>41178.20277777778</c:v>
                </c:pt>
                <c:pt idx="926">
                  <c:v>41178.20625</c:v>
                </c:pt>
                <c:pt idx="927">
                  <c:v>41178.20972222219</c:v>
                </c:pt>
                <c:pt idx="928">
                  <c:v>41178.21319444444</c:v>
                </c:pt>
                <c:pt idx="929">
                  <c:v>41178.21666666667</c:v>
                </c:pt>
                <c:pt idx="930">
                  <c:v>41178.22013888889</c:v>
                </c:pt>
                <c:pt idx="931">
                  <c:v>41178.22361111101</c:v>
                </c:pt>
                <c:pt idx="932">
                  <c:v>41178.22708333319</c:v>
                </c:pt>
                <c:pt idx="933">
                  <c:v>41178.23055555556</c:v>
                </c:pt>
                <c:pt idx="934">
                  <c:v>41178.23402777778</c:v>
                </c:pt>
                <c:pt idx="935">
                  <c:v>41178.2375</c:v>
                </c:pt>
                <c:pt idx="936">
                  <c:v>41178.24097222222</c:v>
                </c:pt>
                <c:pt idx="937">
                  <c:v>41178.24444444444</c:v>
                </c:pt>
                <c:pt idx="938">
                  <c:v>41178.24791666667</c:v>
                </c:pt>
                <c:pt idx="939">
                  <c:v>41178.25138888889</c:v>
                </c:pt>
                <c:pt idx="940">
                  <c:v>41178.25555555556</c:v>
                </c:pt>
                <c:pt idx="941">
                  <c:v>41178.25902777778</c:v>
                </c:pt>
                <c:pt idx="942">
                  <c:v>41178.2625</c:v>
                </c:pt>
                <c:pt idx="943">
                  <c:v>41178.26597222222</c:v>
                </c:pt>
                <c:pt idx="944">
                  <c:v>41178.26944444444</c:v>
                </c:pt>
                <c:pt idx="945">
                  <c:v>41178.27291666667</c:v>
                </c:pt>
                <c:pt idx="946">
                  <c:v>41178.27638888889</c:v>
                </c:pt>
                <c:pt idx="947">
                  <c:v>41178.27986111101</c:v>
                </c:pt>
                <c:pt idx="948">
                  <c:v>41178.28333333333</c:v>
                </c:pt>
                <c:pt idx="949">
                  <c:v>41178.28680555556</c:v>
                </c:pt>
                <c:pt idx="950">
                  <c:v>41178.29027777778</c:v>
                </c:pt>
                <c:pt idx="951">
                  <c:v>41178.29374999998</c:v>
                </c:pt>
                <c:pt idx="952">
                  <c:v>41178.29722222222</c:v>
                </c:pt>
                <c:pt idx="953">
                  <c:v>41178.30069444444</c:v>
                </c:pt>
                <c:pt idx="954">
                  <c:v>41178.30416666667</c:v>
                </c:pt>
                <c:pt idx="955">
                  <c:v>41178.30763888888</c:v>
                </c:pt>
                <c:pt idx="956">
                  <c:v>41178.31111111111</c:v>
                </c:pt>
                <c:pt idx="957">
                  <c:v>41178.31458333333</c:v>
                </c:pt>
                <c:pt idx="958">
                  <c:v>41178.31805555555</c:v>
                </c:pt>
                <c:pt idx="959">
                  <c:v>41178.32152777778</c:v>
                </c:pt>
                <c:pt idx="960">
                  <c:v>41178.325</c:v>
                </c:pt>
                <c:pt idx="961">
                  <c:v>41178.32847222222</c:v>
                </c:pt>
                <c:pt idx="962">
                  <c:v>41178.33194444444</c:v>
                </c:pt>
                <c:pt idx="963">
                  <c:v>41178.33541666667</c:v>
                </c:pt>
                <c:pt idx="964">
                  <c:v>41178.33888888888</c:v>
                </c:pt>
                <c:pt idx="965">
                  <c:v>41178.34236111111</c:v>
                </c:pt>
                <c:pt idx="966">
                  <c:v>41178.34583333333</c:v>
                </c:pt>
                <c:pt idx="967">
                  <c:v>41178.34930555556</c:v>
                </c:pt>
                <c:pt idx="968">
                  <c:v>41178.35277777777</c:v>
                </c:pt>
                <c:pt idx="969">
                  <c:v>41178.35625</c:v>
                </c:pt>
                <c:pt idx="970">
                  <c:v>41178.35972222222</c:v>
                </c:pt>
                <c:pt idx="971">
                  <c:v>41178.36319444444</c:v>
                </c:pt>
                <c:pt idx="972">
                  <c:v>41178.36666666667</c:v>
                </c:pt>
                <c:pt idx="973">
                  <c:v>41178.37083333333</c:v>
                </c:pt>
                <c:pt idx="974">
                  <c:v>41178.37430555555</c:v>
                </c:pt>
                <c:pt idx="975">
                  <c:v>41178.37777777778</c:v>
                </c:pt>
                <c:pt idx="976">
                  <c:v>41178.38125</c:v>
                </c:pt>
                <c:pt idx="977">
                  <c:v>41178.38472222222</c:v>
                </c:pt>
                <c:pt idx="978">
                  <c:v>41178.3881944445</c:v>
                </c:pt>
                <c:pt idx="979">
                  <c:v>41178.39166666658</c:v>
                </c:pt>
                <c:pt idx="980">
                  <c:v>41178.39513888889</c:v>
                </c:pt>
                <c:pt idx="981">
                  <c:v>41178.39861111111</c:v>
                </c:pt>
                <c:pt idx="982">
                  <c:v>41178.40208333333</c:v>
                </c:pt>
                <c:pt idx="983">
                  <c:v>41178.40555555555</c:v>
                </c:pt>
                <c:pt idx="984">
                  <c:v>41178.40902777778</c:v>
                </c:pt>
                <c:pt idx="985">
                  <c:v>41178.4125</c:v>
                </c:pt>
                <c:pt idx="986">
                  <c:v>41178.41597222222</c:v>
                </c:pt>
                <c:pt idx="987">
                  <c:v>41178.41944444444</c:v>
                </c:pt>
                <c:pt idx="988">
                  <c:v>41178.42291666667</c:v>
                </c:pt>
                <c:pt idx="989">
                  <c:v>41178.42638888889</c:v>
                </c:pt>
                <c:pt idx="990">
                  <c:v>41178.42986111101</c:v>
                </c:pt>
                <c:pt idx="991">
                  <c:v>41178.43333333333</c:v>
                </c:pt>
                <c:pt idx="992">
                  <c:v>41178.43680555555</c:v>
                </c:pt>
                <c:pt idx="993">
                  <c:v>41178.44027777777</c:v>
                </c:pt>
                <c:pt idx="994">
                  <c:v>41178.44375</c:v>
                </c:pt>
                <c:pt idx="995">
                  <c:v>41178.44722222222</c:v>
                </c:pt>
                <c:pt idx="996">
                  <c:v>41178.4506944445</c:v>
                </c:pt>
                <c:pt idx="997">
                  <c:v>41178.45416666667</c:v>
                </c:pt>
                <c:pt idx="998">
                  <c:v>41178.45763888888</c:v>
                </c:pt>
                <c:pt idx="999">
                  <c:v>41178.46111111101</c:v>
                </c:pt>
                <c:pt idx="1000">
                  <c:v>41178.46458333333</c:v>
                </c:pt>
                <c:pt idx="1001">
                  <c:v>41178.46805555555</c:v>
                </c:pt>
                <c:pt idx="1002">
                  <c:v>41178.47152777778</c:v>
                </c:pt>
                <c:pt idx="1003">
                  <c:v>41178.475</c:v>
                </c:pt>
                <c:pt idx="1004">
                  <c:v>41178.47847222222</c:v>
                </c:pt>
                <c:pt idx="1005">
                  <c:v>41178.48194444444</c:v>
                </c:pt>
                <c:pt idx="1006">
                  <c:v>41178.48541666667</c:v>
                </c:pt>
                <c:pt idx="1007">
                  <c:v>41178.48888888888</c:v>
                </c:pt>
                <c:pt idx="1008">
                  <c:v>41178.49236111101</c:v>
                </c:pt>
                <c:pt idx="1009">
                  <c:v>41178.49583333333</c:v>
                </c:pt>
                <c:pt idx="1010">
                  <c:v>41178.49930555555</c:v>
                </c:pt>
                <c:pt idx="1011">
                  <c:v>41178.50277777778</c:v>
                </c:pt>
                <c:pt idx="1012">
                  <c:v>41178.50625</c:v>
                </c:pt>
                <c:pt idx="1013">
                  <c:v>41178.50972222222</c:v>
                </c:pt>
                <c:pt idx="1014">
                  <c:v>41178.51319444444</c:v>
                </c:pt>
                <c:pt idx="1015">
                  <c:v>41178.51666666667</c:v>
                </c:pt>
                <c:pt idx="1016">
                  <c:v>41178.52013888889</c:v>
                </c:pt>
                <c:pt idx="1017">
                  <c:v>41178.52361111101</c:v>
                </c:pt>
                <c:pt idx="1018">
                  <c:v>41178.52708333323</c:v>
                </c:pt>
                <c:pt idx="1019">
                  <c:v>41178.53055555555</c:v>
                </c:pt>
                <c:pt idx="1020">
                  <c:v>41178.53472222222</c:v>
                </c:pt>
                <c:pt idx="1021">
                  <c:v>41178.5375</c:v>
                </c:pt>
                <c:pt idx="1022">
                  <c:v>41178.54166666658</c:v>
                </c:pt>
                <c:pt idx="1023">
                  <c:v>41178.5451388889</c:v>
                </c:pt>
                <c:pt idx="1024">
                  <c:v>41178.54861111111</c:v>
                </c:pt>
                <c:pt idx="1025">
                  <c:v>41178.55208333334</c:v>
                </c:pt>
                <c:pt idx="1026">
                  <c:v>41178.55555555555</c:v>
                </c:pt>
                <c:pt idx="1027">
                  <c:v>41178.55902777778</c:v>
                </c:pt>
                <c:pt idx="1028">
                  <c:v>41178.5625</c:v>
                </c:pt>
                <c:pt idx="1029">
                  <c:v>41178.56597222222</c:v>
                </c:pt>
                <c:pt idx="1030">
                  <c:v>41178.56944444445</c:v>
                </c:pt>
                <c:pt idx="1031">
                  <c:v>41178.57291666666</c:v>
                </c:pt>
                <c:pt idx="1032">
                  <c:v>41178.5763888889</c:v>
                </c:pt>
                <c:pt idx="1033">
                  <c:v>41178.57986111107</c:v>
                </c:pt>
                <c:pt idx="1034">
                  <c:v>41178.58333333334</c:v>
                </c:pt>
                <c:pt idx="1035">
                  <c:v>41178.58680555555</c:v>
                </c:pt>
                <c:pt idx="1036">
                  <c:v>41178.59027777778</c:v>
                </c:pt>
                <c:pt idx="1037">
                  <c:v>41178.59374999999</c:v>
                </c:pt>
                <c:pt idx="1038">
                  <c:v>41178.59722222222</c:v>
                </c:pt>
                <c:pt idx="1039">
                  <c:v>41178.60069444444</c:v>
                </c:pt>
                <c:pt idx="1040">
                  <c:v>41178.60416666658</c:v>
                </c:pt>
                <c:pt idx="1041">
                  <c:v>41178.6076388889</c:v>
                </c:pt>
                <c:pt idx="1042">
                  <c:v>41178.61111111107</c:v>
                </c:pt>
                <c:pt idx="1043">
                  <c:v>41178.61458333334</c:v>
                </c:pt>
                <c:pt idx="1044">
                  <c:v>41178.61805555555</c:v>
                </c:pt>
                <c:pt idx="1045">
                  <c:v>41178.62152777777</c:v>
                </c:pt>
                <c:pt idx="1046">
                  <c:v>41178.625</c:v>
                </c:pt>
                <c:pt idx="1047">
                  <c:v>41178.62847222222</c:v>
                </c:pt>
                <c:pt idx="1048">
                  <c:v>41178.63194444445</c:v>
                </c:pt>
                <c:pt idx="1049">
                  <c:v>41178.63541666658</c:v>
                </c:pt>
                <c:pt idx="1050">
                  <c:v>41178.6388888889</c:v>
                </c:pt>
                <c:pt idx="1051">
                  <c:v>41178.64236111107</c:v>
                </c:pt>
                <c:pt idx="1052">
                  <c:v>41178.64583333334</c:v>
                </c:pt>
                <c:pt idx="1053">
                  <c:v>41178.64930555555</c:v>
                </c:pt>
                <c:pt idx="1054">
                  <c:v>41178.65277777778</c:v>
                </c:pt>
                <c:pt idx="1055">
                  <c:v>41178.65625</c:v>
                </c:pt>
                <c:pt idx="1056">
                  <c:v>41178.65972222222</c:v>
                </c:pt>
                <c:pt idx="1057">
                  <c:v>41178.66319444445</c:v>
                </c:pt>
                <c:pt idx="1058">
                  <c:v>41178.66666666658</c:v>
                </c:pt>
                <c:pt idx="1059">
                  <c:v>41178.6701388889</c:v>
                </c:pt>
                <c:pt idx="1060">
                  <c:v>41178.67361111107</c:v>
                </c:pt>
                <c:pt idx="1061">
                  <c:v>41178.67708333324</c:v>
                </c:pt>
                <c:pt idx="1062">
                  <c:v>41178.68055555555</c:v>
                </c:pt>
                <c:pt idx="1063">
                  <c:v>41178.68402777778</c:v>
                </c:pt>
                <c:pt idx="1064">
                  <c:v>41178.6875</c:v>
                </c:pt>
                <c:pt idx="1065">
                  <c:v>41178.69097222222</c:v>
                </c:pt>
                <c:pt idx="1066">
                  <c:v>41178.69444444445</c:v>
                </c:pt>
                <c:pt idx="1067">
                  <c:v>41178.69791666658</c:v>
                </c:pt>
                <c:pt idx="1068">
                  <c:v>41178.70138888888</c:v>
                </c:pt>
                <c:pt idx="1069">
                  <c:v>41178.70486111107</c:v>
                </c:pt>
                <c:pt idx="1070">
                  <c:v>41178.70833333334</c:v>
                </c:pt>
                <c:pt idx="1071">
                  <c:v>41178.71180555555</c:v>
                </c:pt>
                <c:pt idx="1072">
                  <c:v>41178.71527777778</c:v>
                </c:pt>
                <c:pt idx="1073">
                  <c:v>41178.71944444445</c:v>
                </c:pt>
                <c:pt idx="1074">
                  <c:v>41178.72291666667</c:v>
                </c:pt>
                <c:pt idx="1075">
                  <c:v>41178.72638888888</c:v>
                </c:pt>
                <c:pt idx="1076">
                  <c:v>41178.72986111098</c:v>
                </c:pt>
                <c:pt idx="1077">
                  <c:v>41178.73333333332</c:v>
                </c:pt>
                <c:pt idx="1078">
                  <c:v>41178.73680555556</c:v>
                </c:pt>
                <c:pt idx="1079">
                  <c:v>41178.74027777777</c:v>
                </c:pt>
                <c:pt idx="1080">
                  <c:v>41178.74374999999</c:v>
                </c:pt>
                <c:pt idx="1081">
                  <c:v>41178.74722222222</c:v>
                </c:pt>
                <c:pt idx="1082">
                  <c:v>41178.75069444444</c:v>
                </c:pt>
                <c:pt idx="1083">
                  <c:v>41178.75416666667</c:v>
                </c:pt>
                <c:pt idx="1084">
                  <c:v>41178.7576388889</c:v>
                </c:pt>
                <c:pt idx="1085">
                  <c:v>41178.76111111098</c:v>
                </c:pt>
                <c:pt idx="1086">
                  <c:v>41178.76458333332</c:v>
                </c:pt>
                <c:pt idx="1087">
                  <c:v>41178.76805555556</c:v>
                </c:pt>
                <c:pt idx="1088">
                  <c:v>41178.77152777778</c:v>
                </c:pt>
                <c:pt idx="1089">
                  <c:v>41178.775</c:v>
                </c:pt>
                <c:pt idx="1090">
                  <c:v>41178.77847222222</c:v>
                </c:pt>
                <c:pt idx="1091">
                  <c:v>41178.78194444445</c:v>
                </c:pt>
                <c:pt idx="1092">
                  <c:v>41178.78541666667</c:v>
                </c:pt>
                <c:pt idx="1093">
                  <c:v>41178.7888888889</c:v>
                </c:pt>
                <c:pt idx="1094">
                  <c:v>41178.79236111098</c:v>
                </c:pt>
                <c:pt idx="1095">
                  <c:v>41178.79583333332</c:v>
                </c:pt>
                <c:pt idx="1096">
                  <c:v>41178.79930555546</c:v>
                </c:pt>
                <c:pt idx="1097">
                  <c:v>41178.80277777777</c:v>
                </c:pt>
                <c:pt idx="1098">
                  <c:v>41178.80625</c:v>
                </c:pt>
                <c:pt idx="1099">
                  <c:v>41178.80972222222</c:v>
                </c:pt>
                <c:pt idx="1100">
                  <c:v>41178.81319444444</c:v>
                </c:pt>
                <c:pt idx="1101">
                  <c:v>41178.81666666667</c:v>
                </c:pt>
                <c:pt idx="1102">
                  <c:v>41178.8201388889</c:v>
                </c:pt>
                <c:pt idx="1103">
                  <c:v>41178.8236111111</c:v>
                </c:pt>
                <c:pt idx="1104">
                  <c:v>41178.82708333332</c:v>
                </c:pt>
                <c:pt idx="1105">
                  <c:v>41178.83055555555</c:v>
                </c:pt>
                <c:pt idx="1106">
                  <c:v>41178.83402777777</c:v>
                </c:pt>
                <c:pt idx="1107">
                  <c:v>41178.8375</c:v>
                </c:pt>
                <c:pt idx="1108">
                  <c:v>41178.84097222222</c:v>
                </c:pt>
                <c:pt idx="1109">
                  <c:v>41178.84444444444</c:v>
                </c:pt>
                <c:pt idx="1110">
                  <c:v>41178.84861111111</c:v>
                </c:pt>
                <c:pt idx="1111">
                  <c:v>41178.85208333333</c:v>
                </c:pt>
                <c:pt idx="1112">
                  <c:v>41178.85555555555</c:v>
                </c:pt>
                <c:pt idx="1113">
                  <c:v>41178.85902777777</c:v>
                </c:pt>
                <c:pt idx="1114">
                  <c:v>41178.8625</c:v>
                </c:pt>
                <c:pt idx="1115">
                  <c:v>41178.86597222222</c:v>
                </c:pt>
                <c:pt idx="1116">
                  <c:v>41178.86944444444</c:v>
                </c:pt>
                <c:pt idx="1117">
                  <c:v>41178.87291666667</c:v>
                </c:pt>
                <c:pt idx="1118">
                  <c:v>41178.87638888888</c:v>
                </c:pt>
                <c:pt idx="1119">
                  <c:v>41178.87986111111</c:v>
                </c:pt>
                <c:pt idx="1120">
                  <c:v>41178.88333333333</c:v>
                </c:pt>
                <c:pt idx="1121">
                  <c:v>41178.88680555555</c:v>
                </c:pt>
                <c:pt idx="1122">
                  <c:v>41178.89027777777</c:v>
                </c:pt>
                <c:pt idx="1123">
                  <c:v>41178.89375</c:v>
                </c:pt>
                <c:pt idx="1124">
                  <c:v>41178.89722222222</c:v>
                </c:pt>
                <c:pt idx="1125">
                  <c:v>41178.90069444444</c:v>
                </c:pt>
                <c:pt idx="1126">
                  <c:v>41178.90416666667</c:v>
                </c:pt>
                <c:pt idx="1127">
                  <c:v>41178.90763888888</c:v>
                </c:pt>
                <c:pt idx="1128">
                  <c:v>41178.91111111111</c:v>
                </c:pt>
                <c:pt idx="1129">
                  <c:v>41178.91458333333</c:v>
                </c:pt>
                <c:pt idx="1130">
                  <c:v>41178.91805555555</c:v>
                </c:pt>
                <c:pt idx="1131">
                  <c:v>41178.92152777778</c:v>
                </c:pt>
                <c:pt idx="1132">
                  <c:v>41178.925</c:v>
                </c:pt>
                <c:pt idx="1133">
                  <c:v>41178.92847222222</c:v>
                </c:pt>
                <c:pt idx="1134">
                  <c:v>41178.93194444444</c:v>
                </c:pt>
                <c:pt idx="1135">
                  <c:v>41178.93541666667</c:v>
                </c:pt>
                <c:pt idx="1136">
                  <c:v>41178.93888888888</c:v>
                </c:pt>
                <c:pt idx="1137">
                  <c:v>41178.94236111111</c:v>
                </c:pt>
                <c:pt idx="1138">
                  <c:v>41178.94583333333</c:v>
                </c:pt>
                <c:pt idx="1139">
                  <c:v>41178.94930555556</c:v>
                </c:pt>
                <c:pt idx="1140">
                  <c:v>41178.95277777777</c:v>
                </c:pt>
                <c:pt idx="1141">
                  <c:v>41178.95625</c:v>
                </c:pt>
                <c:pt idx="1142">
                  <c:v>41178.95972222222</c:v>
                </c:pt>
                <c:pt idx="1143">
                  <c:v>41178.96319444444</c:v>
                </c:pt>
                <c:pt idx="1144">
                  <c:v>41178.96666666667</c:v>
                </c:pt>
                <c:pt idx="1145">
                  <c:v>41178.97013888888</c:v>
                </c:pt>
                <c:pt idx="1146">
                  <c:v>41178.97361111111</c:v>
                </c:pt>
                <c:pt idx="1147">
                  <c:v>41178.97708333332</c:v>
                </c:pt>
                <c:pt idx="1148">
                  <c:v>41178.98055555555</c:v>
                </c:pt>
                <c:pt idx="1149">
                  <c:v>41178.98402777777</c:v>
                </c:pt>
                <c:pt idx="1150">
                  <c:v>41178.9875</c:v>
                </c:pt>
                <c:pt idx="1151">
                  <c:v>41178.99097222222</c:v>
                </c:pt>
                <c:pt idx="1152">
                  <c:v>41178.99444444444</c:v>
                </c:pt>
                <c:pt idx="1153">
                  <c:v>41178.99791666667</c:v>
                </c:pt>
                <c:pt idx="1154">
                  <c:v>41179.0</c:v>
                </c:pt>
                <c:pt idx="1155">
                  <c:v>41179.00069444444</c:v>
                </c:pt>
                <c:pt idx="1156">
                  <c:v>41179.00138888889</c:v>
                </c:pt>
                <c:pt idx="1157">
                  <c:v>41179.00486111111</c:v>
                </c:pt>
                <c:pt idx="1158">
                  <c:v>41179.00833333333</c:v>
                </c:pt>
                <c:pt idx="1159">
                  <c:v>41179.01180555556</c:v>
                </c:pt>
                <c:pt idx="1160">
                  <c:v>41179.01527777777</c:v>
                </c:pt>
                <c:pt idx="1161">
                  <c:v>41179.01875</c:v>
                </c:pt>
                <c:pt idx="1162">
                  <c:v>41179.02222222222</c:v>
                </c:pt>
                <c:pt idx="1163">
                  <c:v>41179.02569444444</c:v>
                </c:pt>
                <c:pt idx="1164">
                  <c:v>41179.02916666657</c:v>
                </c:pt>
                <c:pt idx="1165">
                  <c:v>41179.03263888888</c:v>
                </c:pt>
                <c:pt idx="1166">
                  <c:v>41179.03611111111</c:v>
                </c:pt>
                <c:pt idx="1167">
                  <c:v>41179.03958333332</c:v>
                </c:pt>
                <c:pt idx="1168">
                  <c:v>41179.04305555556</c:v>
                </c:pt>
                <c:pt idx="1169">
                  <c:v>41179.04652777777</c:v>
                </c:pt>
                <c:pt idx="1170">
                  <c:v>41179.05</c:v>
                </c:pt>
                <c:pt idx="1171">
                  <c:v>41179.05347222222</c:v>
                </c:pt>
                <c:pt idx="1172">
                  <c:v>41179.05694444444</c:v>
                </c:pt>
                <c:pt idx="1173">
                  <c:v>41179.06041666667</c:v>
                </c:pt>
                <c:pt idx="1174">
                  <c:v>41179.06388888889</c:v>
                </c:pt>
                <c:pt idx="1175">
                  <c:v>41179.06736111101</c:v>
                </c:pt>
                <c:pt idx="1176">
                  <c:v>41179.07083333333</c:v>
                </c:pt>
                <c:pt idx="1177">
                  <c:v>41179.07430555556</c:v>
                </c:pt>
                <c:pt idx="1178">
                  <c:v>41179.07777777778</c:v>
                </c:pt>
                <c:pt idx="1179">
                  <c:v>41179.08125</c:v>
                </c:pt>
                <c:pt idx="1180">
                  <c:v>41179.08472222222</c:v>
                </c:pt>
                <c:pt idx="1181">
                  <c:v>41179.08819444444</c:v>
                </c:pt>
                <c:pt idx="1182">
                  <c:v>41179.09166666657</c:v>
                </c:pt>
                <c:pt idx="1183">
                  <c:v>41179.09513888889</c:v>
                </c:pt>
                <c:pt idx="1184">
                  <c:v>41179.09861111111</c:v>
                </c:pt>
                <c:pt idx="1185">
                  <c:v>41179.10208333332</c:v>
                </c:pt>
                <c:pt idx="1186">
                  <c:v>41179.10555555556</c:v>
                </c:pt>
                <c:pt idx="1187">
                  <c:v>41179.10902777778</c:v>
                </c:pt>
                <c:pt idx="1188">
                  <c:v>41179.1125</c:v>
                </c:pt>
                <c:pt idx="1189">
                  <c:v>41179.11597222222</c:v>
                </c:pt>
                <c:pt idx="1190">
                  <c:v>41179.11944444444</c:v>
                </c:pt>
                <c:pt idx="1191">
                  <c:v>41179.12361111101</c:v>
                </c:pt>
                <c:pt idx="1192">
                  <c:v>41179.12708333321</c:v>
                </c:pt>
                <c:pt idx="1193">
                  <c:v>41179.13055555556</c:v>
                </c:pt>
                <c:pt idx="1194">
                  <c:v>41179.13402777778</c:v>
                </c:pt>
                <c:pt idx="1195">
                  <c:v>41179.1375</c:v>
                </c:pt>
                <c:pt idx="1196">
                  <c:v>41179.14097222222</c:v>
                </c:pt>
                <c:pt idx="1197">
                  <c:v>41179.14444444444</c:v>
                </c:pt>
                <c:pt idx="1198">
                  <c:v>41179.14791666667</c:v>
                </c:pt>
                <c:pt idx="1199">
                  <c:v>41179.15138888889</c:v>
                </c:pt>
                <c:pt idx="1200">
                  <c:v>41179.15486111111</c:v>
                </c:pt>
                <c:pt idx="1201">
                  <c:v>41179.15833333333</c:v>
                </c:pt>
                <c:pt idx="1202">
                  <c:v>41179.16180555552</c:v>
                </c:pt>
                <c:pt idx="1203">
                  <c:v>41179.16527777778</c:v>
                </c:pt>
                <c:pt idx="1204">
                  <c:v>41179.16875</c:v>
                </c:pt>
                <c:pt idx="1205">
                  <c:v>41179.17222222222</c:v>
                </c:pt>
                <c:pt idx="1206">
                  <c:v>41179.17569444444</c:v>
                </c:pt>
                <c:pt idx="1207">
                  <c:v>41179.17916666657</c:v>
                </c:pt>
                <c:pt idx="1208">
                  <c:v>41179.18263888888</c:v>
                </c:pt>
                <c:pt idx="1209">
                  <c:v>41179.18611111111</c:v>
                </c:pt>
                <c:pt idx="1210">
                  <c:v>41179.18958333333</c:v>
                </c:pt>
                <c:pt idx="1211">
                  <c:v>41179.19305555552</c:v>
                </c:pt>
                <c:pt idx="1212">
                  <c:v>41179.19652777778</c:v>
                </c:pt>
                <c:pt idx="1213">
                  <c:v>41179.2</c:v>
                </c:pt>
                <c:pt idx="1214">
                  <c:v>41179.20347222222</c:v>
                </c:pt>
                <c:pt idx="1215">
                  <c:v>41179.20694444444</c:v>
                </c:pt>
                <c:pt idx="1216">
                  <c:v>41179.21041666667</c:v>
                </c:pt>
                <c:pt idx="1217">
                  <c:v>41179.21388888889</c:v>
                </c:pt>
                <c:pt idx="1218">
                  <c:v>41179.21736111101</c:v>
                </c:pt>
                <c:pt idx="1219">
                  <c:v>41179.22083333333</c:v>
                </c:pt>
                <c:pt idx="1220">
                  <c:v>41179.22430555552</c:v>
                </c:pt>
                <c:pt idx="1221">
                  <c:v>41179.22777777768</c:v>
                </c:pt>
                <c:pt idx="1222">
                  <c:v>41179.23125</c:v>
                </c:pt>
                <c:pt idx="1223">
                  <c:v>41179.23472222222</c:v>
                </c:pt>
                <c:pt idx="1224">
                  <c:v>41179.23819444444</c:v>
                </c:pt>
                <c:pt idx="1225">
                  <c:v>41179.24166666657</c:v>
                </c:pt>
                <c:pt idx="1226">
                  <c:v>41179.24513888889</c:v>
                </c:pt>
                <c:pt idx="1227">
                  <c:v>41179.24861111111</c:v>
                </c:pt>
                <c:pt idx="1228">
                  <c:v>41179.25208333333</c:v>
                </c:pt>
                <c:pt idx="1229">
                  <c:v>41179.25555555556</c:v>
                </c:pt>
                <c:pt idx="1230">
                  <c:v>41179.25902777778</c:v>
                </c:pt>
                <c:pt idx="1231">
                  <c:v>41179.2625</c:v>
                </c:pt>
                <c:pt idx="1232">
                  <c:v>41179.26597222222</c:v>
                </c:pt>
                <c:pt idx="1233">
                  <c:v>41179.26944444444</c:v>
                </c:pt>
                <c:pt idx="1234">
                  <c:v>41179.27291666667</c:v>
                </c:pt>
                <c:pt idx="1235">
                  <c:v>41179.27638888889</c:v>
                </c:pt>
                <c:pt idx="1236">
                  <c:v>41179.27986111101</c:v>
                </c:pt>
                <c:pt idx="1237">
                  <c:v>41179.28333333333</c:v>
                </c:pt>
                <c:pt idx="1238">
                  <c:v>41179.28680555556</c:v>
                </c:pt>
                <c:pt idx="1239">
                  <c:v>41179.29027777778</c:v>
                </c:pt>
                <c:pt idx="1240">
                  <c:v>41179.29374999998</c:v>
                </c:pt>
                <c:pt idx="1241">
                  <c:v>41179.29722222222</c:v>
                </c:pt>
                <c:pt idx="1242">
                  <c:v>41179.30138888889</c:v>
                </c:pt>
                <c:pt idx="1243">
                  <c:v>41179.30486111111</c:v>
                </c:pt>
                <c:pt idx="1244">
                  <c:v>41179.30833333333</c:v>
                </c:pt>
                <c:pt idx="1245">
                  <c:v>41179.31180555555</c:v>
                </c:pt>
                <c:pt idx="1246">
                  <c:v>41179.31527777777</c:v>
                </c:pt>
                <c:pt idx="1247">
                  <c:v>41179.31875</c:v>
                </c:pt>
                <c:pt idx="1248">
                  <c:v>41179.32222222222</c:v>
                </c:pt>
                <c:pt idx="1249">
                  <c:v>41179.32569444444</c:v>
                </c:pt>
                <c:pt idx="1250">
                  <c:v>41179.32916666658</c:v>
                </c:pt>
                <c:pt idx="1251">
                  <c:v>41179.33263888888</c:v>
                </c:pt>
                <c:pt idx="1252">
                  <c:v>41179.33611111111</c:v>
                </c:pt>
                <c:pt idx="1253">
                  <c:v>41179.33958333333</c:v>
                </c:pt>
                <c:pt idx="1254">
                  <c:v>41179.34305555555</c:v>
                </c:pt>
                <c:pt idx="1255">
                  <c:v>41179.34652777777</c:v>
                </c:pt>
                <c:pt idx="1256">
                  <c:v>41179.35</c:v>
                </c:pt>
                <c:pt idx="1257">
                  <c:v>41179.35347222222</c:v>
                </c:pt>
                <c:pt idx="1258">
                  <c:v>41179.3569444445</c:v>
                </c:pt>
                <c:pt idx="1259">
                  <c:v>41179.36041666667</c:v>
                </c:pt>
                <c:pt idx="1260">
                  <c:v>41179.36388888889</c:v>
                </c:pt>
                <c:pt idx="1261">
                  <c:v>41179.36736111101</c:v>
                </c:pt>
                <c:pt idx="1262">
                  <c:v>41179.37083333333</c:v>
                </c:pt>
                <c:pt idx="1263">
                  <c:v>41179.37430555555</c:v>
                </c:pt>
                <c:pt idx="1264">
                  <c:v>41179.37777777778</c:v>
                </c:pt>
                <c:pt idx="1265">
                  <c:v>41179.38125</c:v>
                </c:pt>
                <c:pt idx="1266">
                  <c:v>41179.38472222222</c:v>
                </c:pt>
                <c:pt idx="1267">
                  <c:v>41179.3881944445</c:v>
                </c:pt>
                <c:pt idx="1268">
                  <c:v>41179.39166666658</c:v>
                </c:pt>
                <c:pt idx="1269">
                  <c:v>41179.39513888889</c:v>
                </c:pt>
                <c:pt idx="1270">
                  <c:v>41179.39861111111</c:v>
                </c:pt>
                <c:pt idx="1271">
                  <c:v>41179.40208333333</c:v>
                </c:pt>
                <c:pt idx="1272">
                  <c:v>41179.40555555555</c:v>
                </c:pt>
                <c:pt idx="1273">
                  <c:v>41179.40902777778</c:v>
                </c:pt>
                <c:pt idx="1274">
                  <c:v>41179.4125</c:v>
                </c:pt>
                <c:pt idx="1275">
                  <c:v>41179.41597222222</c:v>
                </c:pt>
                <c:pt idx="1276">
                  <c:v>41179.41944444444</c:v>
                </c:pt>
                <c:pt idx="1277">
                  <c:v>41179.42291666667</c:v>
                </c:pt>
                <c:pt idx="1278">
                  <c:v>41179.42638888889</c:v>
                </c:pt>
                <c:pt idx="1279">
                  <c:v>41179.42986111101</c:v>
                </c:pt>
                <c:pt idx="1280">
                  <c:v>41179.43333333333</c:v>
                </c:pt>
                <c:pt idx="1281">
                  <c:v>41179.43680555555</c:v>
                </c:pt>
                <c:pt idx="1282">
                  <c:v>41179.44027777777</c:v>
                </c:pt>
                <c:pt idx="1283">
                  <c:v>41179.44375</c:v>
                </c:pt>
                <c:pt idx="1284">
                  <c:v>41179.44722222222</c:v>
                </c:pt>
                <c:pt idx="1285">
                  <c:v>41179.4506944445</c:v>
                </c:pt>
                <c:pt idx="1286">
                  <c:v>41179.45486111111</c:v>
                </c:pt>
                <c:pt idx="1287">
                  <c:v>41179.45833333333</c:v>
                </c:pt>
                <c:pt idx="1288">
                  <c:v>41179.46180555555</c:v>
                </c:pt>
                <c:pt idx="1289">
                  <c:v>41179.46527777778</c:v>
                </c:pt>
                <c:pt idx="1290">
                  <c:v>41179.46875</c:v>
                </c:pt>
                <c:pt idx="1291">
                  <c:v>41179.47222222222</c:v>
                </c:pt>
                <c:pt idx="1292">
                  <c:v>41179.47569444444</c:v>
                </c:pt>
                <c:pt idx="1293">
                  <c:v>41179.47916666658</c:v>
                </c:pt>
                <c:pt idx="1294">
                  <c:v>41179.4826388889</c:v>
                </c:pt>
                <c:pt idx="1295">
                  <c:v>41179.48611111111</c:v>
                </c:pt>
                <c:pt idx="1296">
                  <c:v>41179.48958333334</c:v>
                </c:pt>
                <c:pt idx="1297">
                  <c:v>41179.49305555555</c:v>
                </c:pt>
                <c:pt idx="1298">
                  <c:v>41179.49652777778</c:v>
                </c:pt>
                <c:pt idx="1299">
                  <c:v>41179.5</c:v>
                </c:pt>
                <c:pt idx="1300">
                  <c:v>41179.50347222222</c:v>
                </c:pt>
                <c:pt idx="1301">
                  <c:v>41179.50694444444</c:v>
                </c:pt>
                <c:pt idx="1302">
                  <c:v>41179.51041666666</c:v>
                </c:pt>
                <c:pt idx="1303">
                  <c:v>41179.5138888889</c:v>
                </c:pt>
                <c:pt idx="1304">
                  <c:v>41179.51736111107</c:v>
                </c:pt>
                <c:pt idx="1305">
                  <c:v>41179.52083333334</c:v>
                </c:pt>
                <c:pt idx="1306">
                  <c:v>41179.52430555555</c:v>
                </c:pt>
                <c:pt idx="1307">
                  <c:v>41179.52777777777</c:v>
                </c:pt>
                <c:pt idx="1308">
                  <c:v>41179.53125</c:v>
                </c:pt>
                <c:pt idx="1309">
                  <c:v>41179.53472222222</c:v>
                </c:pt>
                <c:pt idx="1310">
                  <c:v>41179.53819444444</c:v>
                </c:pt>
                <c:pt idx="1311">
                  <c:v>41179.54166666658</c:v>
                </c:pt>
                <c:pt idx="1312">
                  <c:v>41179.5451388889</c:v>
                </c:pt>
                <c:pt idx="1313">
                  <c:v>41179.54861111111</c:v>
                </c:pt>
                <c:pt idx="1314">
                  <c:v>41179.55208333334</c:v>
                </c:pt>
                <c:pt idx="1315">
                  <c:v>41179.55555555555</c:v>
                </c:pt>
                <c:pt idx="1316">
                  <c:v>41179.55902777778</c:v>
                </c:pt>
                <c:pt idx="1317">
                  <c:v>41179.5625</c:v>
                </c:pt>
                <c:pt idx="1318">
                  <c:v>41179.56597222222</c:v>
                </c:pt>
                <c:pt idx="1319">
                  <c:v>41179.56944444445</c:v>
                </c:pt>
                <c:pt idx="1320">
                  <c:v>41179.57291666666</c:v>
                </c:pt>
                <c:pt idx="1321">
                  <c:v>41179.5763888889</c:v>
                </c:pt>
                <c:pt idx="1322">
                  <c:v>41179.57986111107</c:v>
                </c:pt>
                <c:pt idx="1323">
                  <c:v>41179.58333333334</c:v>
                </c:pt>
                <c:pt idx="1324">
                  <c:v>41179.58680555555</c:v>
                </c:pt>
                <c:pt idx="1325">
                  <c:v>41179.59027777778</c:v>
                </c:pt>
                <c:pt idx="1326">
                  <c:v>41179.59374999999</c:v>
                </c:pt>
                <c:pt idx="1327">
                  <c:v>41179.59722222222</c:v>
                </c:pt>
                <c:pt idx="1328">
                  <c:v>41179.60069444444</c:v>
                </c:pt>
                <c:pt idx="1329">
                  <c:v>41179.60416666658</c:v>
                </c:pt>
                <c:pt idx="1330">
                  <c:v>41179.6076388889</c:v>
                </c:pt>
                <c:pt idx="1331">
                  <c:v>41179.61111111107</c:v>
                </c:pt>
                <c:pt idx="1332">
                  <c:v>41179.61458333334</c:v>
                </c:pt>
                <c:pt idx="1333">
                  <c:v>41179.61805555555</c:v>
                </c:pt>
                <c:pt idx="1334">
                  <c:v>41179.62152777777</c:v>
                </c:pt>
                <c:pt idx="1335">
                  <c:v>41179.625</c:v>
                </c:pt>
                <c:pt idx="1336">
                  <c:v>41179.62847222222</c:v>
                </c:pt>
                <c:pt idx="1337">
                  <c:v>41179.63194444445</c:v>
                </c:pt>
                <c:pt idx="1338">
                  <c:v>41179.6361111111</c:v>
                </c:pt>
                <c:pt idx="1339">
                  <c:v>41179.63958333332</c:v>
                </c:pt>
                <c:pt idx="1340">
                  <c:v>41179.64305555556</c:v>
                </c:pt>
                <c:pt idx="1341">
                  <c:v>41179.64652777777</c:v>
                </c:pt>
                <c:pt idx="1342">
                  <c:v>41179.65</c:v>
                </c:pt>
                <c:pt idx="1343">
                  <c:v>41179.65347222222</c:v>
                </c:pt>
                <c:pt idx="1344">
                  <c:v>41179.65694444444</c:v>
                </c:pt>
                <c:pt idx="1345">
                  <c:v>41179.66041666667</c:v>
                </c:pt>
                <c:pt idx="1346">
                  <c:v>41179.66388888888</c:v>
                </c:pt>
                <c:pt idx="1347">
                  <c:v>41179.66736111098</c:v>
                </c:pt>
                <c:pt idx="1348">
                  <c:v>41179.67083333333</c:v>
                </c:pt>
                <c:pt idx="1349">
                  <c:v>41179.67430555556</c:v>
                </c:pt>
                <c:pt idx="1350">
                  <c:v>41179.67777777778</c:v>
                </c:pt>
                <c:pt idx="1351">
                  <c:v>41179.68125</c:v>
                </c:pt>
                <c:pt idx="1352">
                  <c:v>41179.68472222222</c:v>
                </c:pt>
                <c:pt idx="1353">
                  <c:v>41179.68819444444</c:v>
                </c:pt>
                <c:pt idx="1354">
                  <c:v>41179.69166666654</c:v>
                </c:pt>
                <c:pt idx="1355">
                  <c:v>41179.69513888888</c:v>
                </c:pt>
                <c:pt idx="1356">
                  <c:v>41179.6986111111</c:v>
                </c:pt>
                <c:pt idx="1357">
                  <c:v>41179.70208333332</c:v>
                </c:pt>
                <c:pt idx="1358">
                  <c:v>41179.70555555556</c:v>
                </c:pt>
                <c:pt idx="1359">
                  <c:v>41179.70902777778</c:v>
                </c:pt>
                <c:pt idx="1360">
                  <c:v>41179.7125</c:v>
                </c:pt>
                <c:pt idx="1361">
                  <c:v>41179.71597222222</c:v>
                </c:pt>
                <c:pt idx="1362">
                  <c:v>41179.71944444445</c:v>
                </c:pt>
                <c:pt idx="1363">
                  <c:v>41179.72291666667</c:v>
                </c:pt>
                <c:pt idx="1364">
                  <c:v>41179.72638888888</c:v>
                </c:pt>
                <c:pt idx="1365">
                  <c:v>41179.72986111098</c:v>
                </c:pt>
                <c:pt idx="1366">
                  <c:v>41179.73333333332</c:v>
                </c:pt>
                <c:pt idx="1367">
                  <c:v>41179.73680555556</c:v>
                </c:pt>
                <c:pt idx="1368">
                  <c:v>41179.74027777777</c:v>
                </c:pt>
                <c:pt idx="1369">
                  <c:v>41179.74374999999</c:v>
                </c:pt>
                <c:pt idx="1370">
                  <c:v>41179.74722222222</c:v>
                </c:pt>
                <c:pt idx="1371">
                  <c:v>41179.75069444444</c:v>
                </c:pt>
                <c:pt idx="1372">
                  <c:v>41179.75416666667</c:v>
                </c:pt>
                <c:pt idx="1373">
                  <c:v>41179.7576388889</c:v>
                </c:pt>
                <c:pt idx="1374">
                  <c:v>41179.76111111098</c:v>
                </c:pt>
                <c:pt idx="1375">
                  <c:v>41179.76458333332</c:v>
                </c:pt>
                <c:pt idx="1376">
                  <c:v>41179.76805555556</c:v>
                </c:pt>
                <c:pt idx="1377">
                  <c:v>41179.77222222222</c:v>
                </c:pt>
                <c:pt idx="1378">
                  <c:v>41179.775</c:v>
                </c:pt>
                <c:pt idx="1379">
                  <c:v>41179.77916666657</c:v>
                </c:pt>
                <c:pt idx="1380">
                  <c:v>41179.78263888888</c:v>
                </c:pt>
                <c:pt idx="1381">
                  <c:v>41179.78611111111</c:v>
                </c:pt>
                <c:pt idx="1382">
                  <c:v>41179.78958333332</c:v>
                </c:pt>
                <c:pt idx="1383">
                  <c:v>41179.79305555546</c:v>
                </c:pt>
                <c:pt idx="1384">
                  <c:v>41179.79652777778</c:v>
                </c:pt>
                <c:pt idx="1385">
                  <c:v>41179.8</c:v>
                </c:pt>
                <c:pt idx="1386">
                  <c:v>41179.80347222222</c:v>
                </c:pt>
                <c:pt idx="1387">
                  <c:v>41179.80694444444</c:v>
                </c:pt>
                <c:pt idx="1388">
                  <c:v>41179.81041666667</c:v>
                </c:pt>
                <c:pt idx="1389">
                  <c:v>41179.81388888888</c:v>
                </c:pt>
                <c:pt idx="1390">
                  <c:v>41179.81736111111</c:v>
                </c:pt>
                <c:pt idx="1391">
                  <c:v>41179.82083333333</c:v>
                </c:pt>
                <c:pt idx="1392">
                  <c:v>41179.82430555556</c:v>
                </c:pt>
                <c:pt idx="1393">
                  <c:v>41179.82777777778</c:v>
                </c:pt>
                <c:pt idx="1394">
                  <c:v>41179.83125</c:v>
                </c:pt>
                <c:pt idx="1395">
                  <c:v>41179.83472222222</c:v>
                </c:pt>
                <c:pt idx="1396">
                  <c:v>41179.83819444444</c:v>
                </c:pt>
                <c:pt idx="1397">
                  <c:v>41179.84097222222</c:v>
                </c:pt>
                <c:pt idx="1398">
                  <c:v>41179.84513888888</c:v>
                </c:pt>
                <c:pt idx="1399">
                  <c:v>41179.84861111111</c:v>
                </c:pt>
                <c:pt idx="1400">
                  <c:v>41179.85208333333</c:v>
                </c:pt>
                <c:pt idx="1401">
                  <c:v>41179.85555555555</c:v>
                </c:pt>
                <c:pt idx="1402">
                  <c:v>41179.85902777777</c:v>
                </c:pt>
                <c:pt idx="1403">
                  <c:v>41179.8625</c:v>
                </c:pt>
                <c:pt idx="1404">
                  <c:v>41179.86597222222</c:v>
                </c:pt>
                <c:pt idx="1405">
                  <c:v>41179.86944444444</c:v>
                </c:pt>
                <c:pt idx="1406">
                  <c:v>41179.87291666667</c:v>
                </c:pt>
                <c:pt idx="1407">
                  <c:v>41179.87638888888</c:v>
                </c:pt>
                <c:pt idx="1408">
                  <c:v>41179.87986111111</c:v>
                </c:pt>
                <c:pt idx="1409">
                  <c:v>41179.88333333333</c:v>
                </c:pt>
                <c:pt idx="1410">
                  <c:v>41179.88680555555</c:v>
                </c:pt>
                <c:pt idx="1411">
                  <c:v>41179.89027777777</c:v>
                </c:pt>
                <c:pt idx="1412">
                  <c:v>41179.89375</c:v>
                </c:pt>
                <c:pt idx="1413">
                  <c:v>41179.89722222222</c:v>
                </c:pt>
                <c:pt idx="1414">
                  <c:v>41179.90069444444</c:v>
                </c:pt>
                <c:pt idx="1415">
                  <c:v>41179.90416666667</c:v>
                </c:pt>
                <c:pt idx="1416">
                  <c:v>41179.90763888888</c:v>
                </c:pt>
                <c:pt idx="1417">
                  <c:v>41179.91111111111</c:v>
                </c:pt>
                <c:pt idx="1418">
                  <c:v>41179.91458333333</c:v>
                </c:pt>
                <c:pt idx="1419">
                  <c:v>41179.91805555555</c:v>
                </c:pt>
                <c:pt idx="1420">
                  <c:v>41179.92152777778</c:v>
                </c:pt>
                <c:pt idx="1421">
                  <c:v>41179.925</c:v>
                </c:pt>
                <c:pt idx="1422">
                  <c:v>41179.92847222222</c:v>
                </c:pt>
                <c:pt idx="1423">
                  <c:v>41179.93194444444</c:v>
                </c:pt>
                <c:pt idx="1424">
                  <c:v>41179.93541666667</c:v>
                </c:pt>
                <c:pt idx="1425">
                  <c:v>41179.93888888888</c:v>
                </c:pt>
                <c:pt idx="1426">
                  <c:v>41179.94236111111</c:v>
                </c:pt>
                <c:pt idx="1427">
                  <c:v>41179.94583333333</c:v>
                </c:pt>
                <c:pt idx="1428">
                  <c:v>41179.94930555556</c:v>
                </c:pt>
                <c:pt idx="1429">
                  <c:v>41179.95277777777</c:v>
                </c:pt>
                <c:pt idx="1430">
                  <c:v>41179.95625</c:v>
                </c:pt>
                <c:pt idx="1431">
                  <c:v>41179.95972222222</c:v>
                </c:pt>
                <c:pt idx="1432">
                  <c:v>41179.96319444444</c:v>
                </c:pt>
                <c:pt idx="1433">
                  <c:v>41179.96666666667</c:v>
                </c:pt>
                <c:pt idx="1434">
                  <c:v>41179.97013888888</c:v>
                </c:pt>
                <c:pt idx="1435">
                  <c:v>41179.97361111111</c:v>
                </c:pt>
                <c:pt idx="1436">
                  <c:v>41179.97708333332</c:v>
                </c:pt>
                <c:pt idx="1437">
                  <c:v>41179.98055555555</c:v>
                </c:pt>
                <c:pt idx="1438">
                  <c:v>41179.98402777777</c:v>
                </c:pt>
                <c:pt idx="1439">
                  <c:v>41179.9875</c:v>
                </c:pt>
                <c:pt idx="1440">
                  <c:v>41179.99097222222</c:v>
                </c:pt>
                <c:pt idx="1441">
                  <c:v>41179.99444444444</c:v>
                </c:pt>
                <c:pt idx="1442">
                  <c:v>41179.99791666667</c:v>
                </c:pt>
                <c:pt idx="1443">
                  <c:v>41180.0</c:v>
                </c:pt>
                <c:pt idx="1444">
                  <c:v>41180.00069444444</c:v>
                </c:pt>
                <c:pt idx="1445">
                  <c:v>41180.00416666667</c:v>
                </c:pt>
                <c:pt idx="1446">
                  <c:v>41180.0076388889</c:v>
                </c:pt>
                <c:pt idx="1447">
                  <c:v>41180.0111111111</c:v>
                </c:pt>
                <c:pt idx="1448">
                  <c:v>41180.01458333333</c:v>
                </c:pt>
                <c:pt idx="1449">
                  <c:v>41180.01805555555</c:v>
                </c:pt>
                <c:pt idx="1450">
                  <c:v>41180.02152777778</c:v>
                </c:pt>
                <c:pt idx="1451">
                  <c:v>41180.025</c:v>
                </c:pt>
                <c:pt idx="1452">
                  <c:v>41180.02847222222</c:v>
                </c:pt>
                <c:pt idx="1453">
                  <c:v>41180.03194444445</c:v>
                </c:pt>
                <c:pt idx="1454">
                  <c:v>41180.03541666667</c:v>
                </c:pt>
                <c:pt idx="1455">
                  <c:v>41180.0388888889</c:v>
                </c:pt>
                <c:pt idx="1456">
                  <c:v>41180.0423611111</c:v>
                </c:pt>
                <c:pt idx="1457">
                  <c:v>41180.04583333333</c:v>
                </c:pt>
                <c:pt idx="1458">
                  <c:v>41180.04930555556</c:v>
                </c:pt>
                <c:pt idx="1459">
                  <c:v>41180.05277777777</c:v>
                </c:pt>
                <c:pt idx="1460">
                  <c:v>41180.05625</c:v>
                </c:pt>
                <c:pt idx="1461">
                  <c:v>41180.05972222222</c:v>
                </c:pt>
                <c:pt idx="1462">
                  <c:v>41180.06319444445</c:v>
                </c:pt>
                <c:pt idx="1463">
                  <c:v>41180.06666666667</c:v>
                </c:pt>
                <c:pt idx="1464">
                  <c:v>41180.0701388889</c:v>
                </c:pt>
                <c:pt idx="1465">
                  <c:v>41180.0736111111</c:v>
                </c:pt>
                <c:pt idx="1466">
                  <c:v>41180.07708333332</c:v>
                </c:pt>
                <c:pt idx="1467">
                  <c:v>41180.08055555555</c:v>
                </c:pt>
                <c:pt idx="1468">
                  <c:v>41180.08402777777</c:v>
                </c:pt>
                <c:pt idx="1469">
                  <c:v>41180.0875</c:v>
                </c:pt>
                <c:pt idx="1470">
                  <c:v>41180.09097222222</c:v>
                </c:pt>
                <c:pt idx="1471">
                  <c:v>41180.09444444445</c:v>
                </c:pt>
                <c:pt idx="1472">
                  <c:v>41180.09791666667</c:v>
                </c:pt>
                <c:pt idx="1473">
                  <c:v>41180.10138888888</c:v>
                </c:pt>
                <c:pt idx="1474">
                  <c:v>41180.1048611111</c:v>
                </c:pt>
                <c:pt idx="1475">
                  <c:v>41180.10833333333</c:v>
                </c:pt>
                <c:pt idx="1476">
                  <c:v>41180.11180555556</c:v>
                </c:pt>
                <c:pt idx="1477">
                  <c:v>41180.11527777777</c:v>
                </c:pt>
                <c:pt idx="1478">
                  <c:v>41180.11944444444</c:v>
                </c:pt>
                <c:pt idx="1479">
                  <c:v>41180.12291666667</c:v>
                </c:pt>
                <c:pt idx="1480">
                  <c:v>41180.12638888889</c:v>
                </c:pt>
                <c:pt idx="1481">
                  <c:v>41180.12986111101</c:v>
                </c:pt>
                <c:pt idx="1482">
                  <c:v>41180.13333333332</c:v>
                </c:pt>
                <c:pt idx="1483">
                  <c:v>41180.13680555556</c:v>
                </c:pt>
                <c:pt idx="1484">
                  <c:v>41180.13958333332</c:v>
                </c:pt>
                <c:pt idx="1485">
                  <c:v>41180.14305555556</c:v>
                </c:pt>
                <c:pt idx="1486">
                  <c:v>41180.14652777777</c:v>
                </c:pt>
                <c:pt idx="1487">
                  <c:v>41180.15069444444</c:v>
                </c:pt>
                <c:pt idx="1488">
                  <c:v>41180.15416666667</c:v>
                </c:pt>
                <c:pt idx="1489">
                  <c:v>41180.15763888888</c:v>
                </c:pt>
                <c:pt idx="1490">
                  <c:v>41180.16111111101</c:v>
                </c:pt>
                <c:pt idx="1491">
                  <c:v>41180.16458333332</c:v>
                </c:pt>
                <c:pt idx="1492">
                  <c:v>41180.16805555556</c:v>
                </c:pt>
                <c:pt idx="1493">
                  <c:v>41180.17152777778</c:v>
                </c:pt>
                <c:pt idx="1494">
                  <c:v>41180.175</c:v>
                </c:pt>
                <c:pt idx="1495">
                  <c:v>41180.17847222222</c:v>
                </c:pt>
                <c:pt idx="1496">
                  <c:v>41180.18194444444</c:v>
                </c:pt>
                <c:pt idx="1497">
                  <c:v>41180.18541666667</c:v>
                </c:pt>
                <c:pt idx="1498">
                  <c:v>41180.18888888888</c:v>
                </c:pt>
                <c:pt idx="1499">
                  <c:v>41180.19236111101</c:v>
                </c:pt>
                <c:pt idx="1500">
                  <c:v>41180.19583333332</c:v>
                </c:pt>
                <c:pt idx="1501">
                  <c:v>41180.19930555546</c:v>
                </c:pt>
                <c:pt idx="1502">
                  <c:v>41180.20277777778</c:v>
                </c:pt>
                <c:pt idx="1503">
                  <c:v>41180.20625</c:v>
                </c:pt>
                <c:pt idx="1504">
                  <c:v>41180.20972222219</c:v>
                </c:pt>
                <c:pt idx="1505">
                  <c:v>41180.21319444444</c:v>
                </c:pt>
                <c:pt idx="1506">
                  <c:v>41180.21666666667</c:v>
                </c:pt>
                <c:pt idx="1507">
                  <c:v>41180.22013888889</c:v>
                </c:pt>
                <c:pt idx="1508">
                  <c:v>41180.22361111101</c:v>
                </c:pt>
                <c:pt idx="1509">
                  <c:v>41180.22708333319</c:v>
                </c:pt>
                <c:pt idx="1510">
                  <c:v>41180.23055555556</c:v>
                </c:pt>
                <c:pt idx="1511">
                  <c:v>41180.23402777778</c:v>
                </c:pt>
                <c:pt idx="1512">
                  <c:v>41180.2375</c:v>
                </c:pt>
                <c:pt idx="1513">
                  <c:v>41180.24097222222</c:v>
                </c:pt>
                <c:pt idx="1514">
                  <c:v>41180.24444444444</c:v>
                </c:pt>
                <c:pt idx="1515">
                  <c:v>41180.24791666667</c:v>
                </c:pt>
                <c:pt idx="1516">
                  <c:v>41180.25138888889</c:v>
                </c:pt>
                <c:pt idx="1517">
                  <c:v>41180.25486111111</c:v>
                </c:pt>
                <c:pt idx="1518">
                  <c:v>41180.25833333333</c:v>
                </c:pt>
                <c:pt idx="1519">
                  <c:v>41180.26180555546</c:v>
                </c:pt>
                <c:pt idx="1520">
                  <c:v>41180.26527777778</c:v>
                </c:pt>
                <c:pt idx="1521">
                  <c:v>41180.26875</c:v>
                </c:pt>
                <c:pt idx="1522">
                  <c:v>41180.27222222222</c:v>
                </c:pt>
                <c:pt idx="1523">
                  <c:v>41180.27569444444</c:v>
                </c:pt>
                <c:pt idx="1524">
                  <c:v>41180.27916666657</c:v>
                </c:pt>
                <c:pt idx="1525">
                  <c:v>41180.28263888888</c:v>
                </c:pt>
                <c:pt idx="1526">
                  <c:v>41180.28611111111</c:v>
                </c:pt>
                <c:pt idx="1527">
                  <c:v>41180.28958333332</c:v>
                </c:pt>
                <c:pt idx="1528">
                  <c:v>41180.29305555546</c:v>
                </c:pt>
                <c:pt idx="1529">
                  <c:v>41180.29652777778</c:v>
                </c:pt>
                <c:pt idx="1530">
                  <c:v>41180.3</c:v>
                </c:pt>
                <c:pt idx="1531">
                  <c:v>41180.30347222222</c:v>
                </c:pt>
                <c:pt idx="1532">
                  <c:v>41180.30694444444</c:v>
                </c:pt>
                <c:pt idx="1533">
                  <c:v>41180.31041666667</c:v>
                </c:pt>
                <c:pt idx="1534">
                  <c:v>41180.31388888888</c:v>
                </c:pt>
                <c:pt idx="1535">
                  <c:v>41180.31736111111</c:v>
                </c:pt>
                <c:pt idx="1536">
                  <c:v>41180.32083333333</c:v>
                </c:pt>
                <c:pt idx="1537">
                  <c:v>41180.32430555556</c:v>
                </c:pt>
                <c:pt idx="1538">
                  <c:v>41180.32777777778</c:v>
                </c:pt>
                <c:pt idx="1539">
                  <c:v>41180.33125</c:v>
                </c:pt>
                <c:pt idx="1540">
                  <c:v>41180.33472222222</c:v>
                </c:pt>
                <c:pt idx="1541">
                  <c:v>41180.33819444444</c:v>
                </c:pt>
                <c:pt idx="1542">
                  <c:v>41180.34097222222</c:v>
                </c:pt>
                <c:pt idx="1543">
                  <c:v>41180.34513888888</c:v>
                </c:pt>
                <c:pt idx="1544">
                  <c:v>41180.34861111111</c:v>
                </c:pt>
                <c:pt idx="1545">
                  <c:v>41180.35208333333</c:v>
                </c:pt>
                <c:pt idx="1546">
                  <c:v>41180.35555555555</c:v>
                </c:pt>
                <c:pt idx="1547">
                  <c:v>41180.35902777777</c:v>
                </c:pt>
                <c:pt idx="1548">
                  <c:v>41180.3625</c:v>
                </c:pt>
                <c:pt idx="1549">
                  <c:v>41180.36597222222</c:v>
                </c:pt>
                <c:pt idx="1550">
                  <c:v>41180.36944444444</c:v>
                </c:pt>
                <c:pt idx="1551">
                  <c:v>41180.37291666667</c:v>
                </c:pt>
                <c:pt idx="1552">
                  <c:v>41180.37638888888</c:v>
                </c:pt>
                <c:pt idx="1553">
                  <c:v>41180.37986111111</c:v>
                </c:pt>
                <c:pt idx="1554">
                  <c:v>41180.38333333333</c:v>
                </c:pt>
                <c:pt idx="1555">
                  <c:v>41180.38680555555</c:v>
                </c:pt>
                <c:pt idx="1556">
                  <c:v>41180.39027777777</c:v>
                </c:pt>
                <c:pt idx="1557">
                  <c:v>41180.39375</c:v>
                </c:pt>
                <c:pt idx="1558">
                  <c:v>41180.39722222222</c:v>
                </c:pt>
                <c:pt idx="1559">
                  <c:v>41180.40069444444</c:v>
                </c:pt>
                <c:pt idx="1560">
                  <c:v>41180.40416666667</c:v>
                </c:pt>
                <c:pt idx="1561">
                  <c:v>41180.40763888888</c:v>
                </c:pt>
                <c:pt idx="1562">
                  <c:v>41180.41111111111</c:v>
                </c:pt>
                <c:pt idx="1563">
                  <c:v>41180.41458333333</c:v>
                </c:pt>
                <c:pt idx="1564">
                  <c:v>41180.41805555555</c:v>
                </c:pt>
                <c:pt idx="1565">
                  <c:v>41180.42152777778</c:v>
                </c:pt>
                <c:pt idx="1566">
                  <c:v>41180.425</c:v>
                </c:pt>
                <c:pt idx="1567">
                  <c:v>41180.42847222222</c:v>
                </c:pt>
                <c:pt idx="1568">
                  <c:v>41180.43194444444</c:v>
                </c:pt>
                <c:pt idx="1569">
                  <c:v>41180.43541666667</c:v>
                </c:pt>
                <c:pt idx="1570">
                  <c:v>41180.43888888888</c:v>
                </c:pt>
                <c:pt idx="1571">
                  <c:v>41180.44236111111</c:v>
                </c:pt>
                <c:pt idx="1572">
                  <c:v>41180.44583333333</c:v>
                </c:pt>
                <c:pt idx="1573">
                  <c:v>41180.44930555556</c:v>
                </c:pt>
                <c:pt idx="1574">
                  <c:v>41180.45277777777</c:v>
                </c:pt>
                <c:pt idx="1575">
                  <c:v>41180.45625</c:v>
                </c:pt>
                <c:pt idx="1576">
                  <c:v>41180.45972222222</c:v>
                </c:pt>
                <c:pt idx="1577">
                  <c:v>41180.46319444444</c:v>
                </c:pt>
                <c:pt idx="1578">
                  <c:v>41180.46666666667</c:v>
                </c:pt>
                <c:pt idx="1579">
                  <c:v>41180.47013888888</c:v>
                </c:pt>
                <c:pt idx="1580">
                  <c:v>41180.47361111111</c:v>
                </c:pt>
                <c:pt idx="1581">
                  <c:v>41180.47708333332</c:v>
                </c:pt>
                <c:pt idx="1582">
                  <c:v>41180.48055555555</c:v>
                </c:pt>
                <c:pt idx="1583">
                  <c:v>41180.48402777777</c:v>
                </c:pt>
                <c:pt idx="1584">
                  <c:v>41180.4875</c:v>
                </c:pt>
                <c:pt idx="1585">
                  <c:v>41180.49097222222</c:v>
                </c:pt>
                <c:pt idx="1586">
                  <c:v>41180.49444444444</c:v>
                </c:pt>
                <c:pt idx="1587">
                  <c:v>41180.49791666667</c:v>
                </c:pt>
                <c:pt idx="1588">
                  <c:v>41180.50138888889</c:v>
                </c:pt>
                <c:pt idx="1589">
                  <c:v>41180.50486111111</c:v>
                </c:pt>
                <c:pt idx="1590">
                  <c:v>41180.50833333333</c:v>
                </c:pt>
                <c:pt idx="1591">
                  <c:v>41180.51180555556</c:v>
                </c:pt>
                <c:pt idx="1592">
                  <c:v>41180.51527777777</c:v>
                </c:pt>
                <c:pt idx="1593">
                  <c:v>41180.51875</c:v>
                </c:pt>
                <c:pt idx="1594">
                  <c:v>41180.52222222222</c:v>
                </c:pt>
                <c:pt idx="1595">
                  <c:v>41180.52569444444</c:v>
                </c:pt>
                <c:pt idx="1596">
                  <c:v>41180.52916666657</c:v>
                </c:pt>
                <c:pt idx="1597">
                  <c:v>41180.53333333333</c:v>
                </c:pt>
                <c:pt idx="1598">
                  <c:v>41180.53680555556</c:v>
                </c:pt>
                <c:pt idx="1599">
                  <c:v>41180.54027777777</c:v>
                </c:pt>
                <c:pt idx="1600">
                  <c:v>41180.54375</c:v>
                </c:pt>
                <c:pt idx="1601">
                  <c:v>41180.54722222222</c:v>
                </c:pt>
                <c:pt idx="1602">
                  <c:v>41180.55069444444</c:v>
                </c:pt>
                <c:pt idx="1603">
                  <c:v>41180.55416666667</c:v>
                </c:pt>
                <c:pt idx="1604">
                  <c:v>41180.55763888888</c:v>
                </c:pt>
                <c:pt idx="1605">
                  <c:v>41180.56111111101</c:v>
                </c:pt>
                <c:pt idx="1606">
                  <c:v>41180.56458333333</c:v>
                </c:pt>
                <c:pt idx="1607">
                  <c:v>41180.56805555556</c:v>
                </c:pt>
                <c:pt idx="1608">
                  <c:v>41180.57152777778</c:v>
                </c:pt>
                <c:pt idx="1609">
                  <c:v>41180.575</c:v>
                </c:pt>
                <c:pt idx="1610">
                  <c:v>41180.57847222222</c:v>
                </c:pt>
                <c:pt idx="1611">
                  <c:v>41180.58194444444</c:v>
                </c:pt>
                <c:pt idx="1612">
                  <c:v>41180.58541666667</c:v>
                </c:pt>
                <c:pt idx="1613">
                  <c:v>41180.58888888888</c:v>
                </c:pt>
                <c:pt idx="1614">
                  <c:v>41180.59236111101</c:v>
                </c:pt>
                <c:pt idx="1615">
                  <c:v>41180.59583333333</c:v>
                </c:pt>
                <c:pt idx="1616">
                  <c:v>41180.59930555552</c:v>
                </c:pt>
                <c:pt idx="1617">
                  <c:v>41180.60277777778</c:v>
                </c:pt>
                <c:pt idx="1618">
                  <c:v>41180.60625</c:v>
                </c:pt>
                <c:pt idx="1619">
                  <c:v>41180.60972222222</c:v>
                </c:pt>
                <c:pt idx="1620">
                  <c:v>41180.61319444444</c:v>
                </c:pt>
                <c:pt idx="1621">
                  <c:v>41180.61666666667</c:v>
                </c:pt>
                <c:pt idx="1622">
                  <c:v>41180.62013888889</c:v>
                </c:pt>
                <c:pt idx="1623">
                  <c:v>41180.62361111101</c:v>
                </c:pt>
                <c:pt idx="1624">
                  <c:v>41180.62708333321</c:v>
                </c:pt>
                <c:pt idx="1625">
                  <c:v>41180.63055555556</c:v>
                </c:pt>
                <c:pt idx="1626">
                  <c:v>41180.63402777778</c:v>
                </c:pt>
                <c:pt idx="1627">
                  <c:v>41180.6375</c:v>
                </c:pt>
                <c:pt idx="1628">
                  <c:v>41180.64097222222</c:v>
                </c:pt>
                <c:pt idx="1629">
                  <c:v>41180.64444444444</c:v>
                </c:pt>
                <c:pt idx="1630">
                  <c:v>41180.64791666667</c:v>
                </c:pt>
                <c:pt idx="1631">
                  <c:v>41180.65138888889</c:v>
                </c:pt>
                <c:pt idx="1632">
                  <c:v>41180.65486111111</c:v>
                </c:pt>
                <c:pt idx="1633">
                  <c:v>41180.65833333333</c:v>
                </c:pt>
                <c:pt idx="1634">
                  <c:v>41180.66180555552</c:v>
                </c:pt>
                <c:pt idx="1635">
                  <c:v>41180.66527777778</c:v>
                </c:pt>
                <c:pt idx="1636">
                  <c:v>41180.66875</c:v>
                </c:pt>
                <c:pt idx="1637">
                  <c:v>41180.67222222222</c:v>
                </c:pt>
                <c:pt idx="1638">
                  <c:v>41180.67569444444</c:v>
                </c:pt>
                <c:pt idx="1639">
                  <c:v>41180.67916666657</c:v>
                </c:pt>
                <c:pt idx="1640">
                  <c:v>41180.68263888888</c:v>
                </c:pt>
                <c:pt idx="1641">
                  <c:v>41180.68611111111</c:v>
                </c:pt>
                <c:pt idx="1642">
                  <c:v>41180.68958333333</c:v>
                </c:pt>
                <c:pt idx="1643">
                  <c:v>41180.69305555552</c:v>
                </c:pt>
                <c:pt idx="1644">
                  <c:v>41180.69722222222</c:v>
                </c:pt>
                <c:pt idx="1645">
                  <c:v>41180.70069444444</c:v>
                </c:pt>
                <c:pt idx="1646">
                  <c:v>41180.70416666658</c:v>
                </c:pt>
                <c:pt idx="1647">
                  <c:v>41180.70763888889</c:v>
                </c:pt>
                <c:pt idx="1648">
                  <c:v>41180.71111111101</c:v>
                </c:pt>
                <c:pt idx="1649">
                  <c:v>41180.71458333333</c:v>
                </c:pt>
                <c:pt idx="1650">
                  <c:v>41180.71805555555</c:v>
                </c:pt>
                <c:pt idx="1651">
                  <c:v>41180.72152777777</c:v>
                </c:pt>
                <c:pt idx="1652">
                  <c:v>41180.725</c:v>
                </c:pt>
                <c:pt idx="1653">
                  <c:v>41180.72847222222</c:v>
                </c:pt>
                <c:pt idx="1654">
                  <c:v>41180.73194444444</c:v>
                </c:pt>
                <c:pt idx="1655">
                  <c:v>41180.73541666658</c:v>
                </c:pt>
                <c:pt idx="1656">
                  <c:v>41180.73888888889</c:v>
                </c:pt>
                <c:pt idx="1657">
                  <c:v>41180.74236111101</c:v>
                </c:pt>
                <c:pt idx="1658">
                  <c:v>41180.74583333333</c:v>
                </c:pt>
                <c:pt idx="1659">
                  <c:v>41180.74930555555</c:v>
                </c:pt>
                <c:pt idx="1660">
                  <c:v>41180.75277777778</c:v>
                </c:pt>
                <c:pt idx="1661">
                  <c:v>41180.75625</c:v>
                </c:pt>
                <c:pt idx="1662">
                  <c:v>41180.75972222222</c:v>
                </c:pt>
                <c:pt idx="1663">
                  <c:v>41180.76319444444</c:v>
                </c:pt>
                <c:pt idx="1664">
                  <c:v>41180.76666666658</c:v>
                </c:pt>
                <c:pt idx="1665">
                  <c:v>41180.77013888889</c:v>
                </c:pt>
                <c:pt idx="1666">
                  <c:v>41180.77361111101</c:v>
                </c:pt>
                <c:pt idx="1667">
                  <c:v>41180.77708333323</c:v>
                </c:pt>
                <c:pt idx="1668">
                  <c:v>41180.78055555555</c:v>
                </c:pt>
                <c:pt idx="1669">
                  <c:v>41180.78402777778</c:v>
                </c:pt>
                <c:pt idx="1670">
                  <c:v>41180.7875</c:v>
                </c:pt>
                <c:pt idx="1671">
                  <c:v>41180.79097222222</c:v>
                </c:pt>
                <c:pt idx="1672">
                  <c:v>41180.79444444444</c:v>
                </c:pt>
                <c:pt idx="1673">
                  <c:v>41180.79791666658</c:v>
                </c:pt>
                <c:pt idx="1674">
                  <c:v>41180.80138888889</c:v>
                </c:pt>
                <c:pt idx="1675">
                  <c:v>41180.80486111111</c:v>
                </c:pt>
                <c:pt idx="1676">
                  <c:v>41180.80833333333</c:v>
                </c:pt>
                <c:pt idx="1677">
                  <c:v>41180.81180555555</c:v>
                </c:pt>
                <c:pt idx="1678">
                  <c:v>41180.81527777777</c:v>
                </c:pt>
                <c:pt idx="1679">
                  <c:v>41180.81875</c:v>
                </c:pt>
                <c:pt idx="1680">
                  <c:v>41180.82222222222</c:v>
                </c:pt>
                <c:pt idx="1681">
                  <c:v>41180.82569444444</c:v>
                </c:pt>
                <c:pt idx="1682">
                  <c:v>41180.82916666658</c:v>
                </c:pt>
                <c:pt idx="1683">
                  <c:v>41180.83263888888</c:v>
                </c:pt>
                <c:pt idx="1684">
                  <c:v>41180.83611111111</c:v>
                </c:pt>
                <c:pt idx="1685">
                  <c:v>41180.83958333333</c:v>
                </c:pt>
                <c:pt idx="1686">
                  <c:v>41180.84375</c:v>
                </c:pt>
                <c:pt idx="1687">
                  <c:v>41180.84722222222</c:v>
                </c:pt>
                <c:pt idx="1688">
                  <c:v>41180.8506944445</c:v>
                </c:pt>
                <c:pt idx="1689">
                  <c:v>41180.85416666666</c:v>
                </c:pt>
                <c:pt idx="1690">
                  <c:v>41180.8576388889</c:v>
                </c:pt>
                <c:pt idx="1691">
                  <c:v>41180.86111111107</c:v>
                </c:pt>
                <c:pt idx="1692">
                  <c:v>41180.86458333334</c:v>
                </c:pt>
                <c:pt idx="1693">
                  <c:v>41180.86805555555</c:v>
                </c:pt>
                <c:pt idx="1694">
                  <c:v>41180.87152777778</c:v>
                </c:pt>
                <c:pt idx="1695">
                  <c:v>41180.875</c:v>
                </c:pt>
                <c:pt idx="1696">
                  <c:v>41180.87847222222</c:v>
                </c:pt>
                <c:pt idx="1697">
                  <c:v>41180.88194444444</c:v>
                </c:pt>
                <c:pt idx="1698">
                  <c:v>41180.88541666666</c:v>
                </c:pt>
                <c:pt idx="1699">
                  <c:v>41180.8888888889</c:v>
                </c:pt>
                <c:pt idx="1700">
                  <c:v>41180.89236111107</c:v>
                </c:pt>
                <c:pt idx="1701">
                  <c:v>41180.89583333334</c:v>
                </c:pt>
                <c:pt idx="1702">
                  <c:v>41180.89930555555</c:v>
                </c:pt>
                <c:pt idx="1703">
                  <c:v>41180.90277777778</c:v>
                </c:pt>
                <c:pt idx="1704">
                  <c:v>41180.90625</c:v>
                </c:pt>
                <c:pt idx="1705">
                  <c:v>41180.90972222222</c:v>
                </c:pt>
                <c:pt idx="1706">
                  <c:v>41180.91319444444</c:v>
                </c:pt>
                <c:pt idx="1707">
                  <c:v>41180.91666666666</c:v>
                </c:pt>
                <c:pt idx="1708">
                  <c:v>41180.9201388889</c:v>
                </c:pt>
                <c:pt idx="1709">
                  <c:v>41180.92361111107</c:v>
                </c:pt>
                <c:pt idx="1710">
                  <c:v>41180.92708333324</c:v>
                </c:pt>
                <c:pt idx="1711">
                  <c:v>41180.93055555555</c:v>
                </c:pt>
                <c:pt idx="1712">
                  <c:v>41180.93402777778</c:v>
                </c:pt>
                <c:pt idx="1713">
                  <c:v>41180.9375</c:v>
                </c:pt>
                <c:pt idx="1714">
                  <c:v>41180.94097222222</c:v>
                </c:pt>
                <c:pt idx="1715">
                  <c:v>41180.94444444444</c:v>
                </c:pt>
                <c:pt idx="1716">
                  <c:v>41180.94791666666</c:v>
                </c:pt>
                <c:pt idx="1717">
                  <c:v>41180.9513888889</c:v>
                </c:pt>
                <c:pt idx="1718">
                  <c:v>41180.95486111111</c:v>
                </c:pt>
                <c:pt idx="1719">
                  <c:v>41180.95833333333</c:v>
                </c:pt>
                <c:pt idx="1720">
                  <c:v>41180.96180555555</c:v>
                </c:pt>
                <c:pt idx="1721">
                  <c:v>41180.96527777778</c:v>
                </c:pt>
                <c:pt idx="1722">
                  <c:v>41180.96875</c:v>
                </c:pt>
                <c:pt idx="1723">
                  <c:v>41180.97222222222</c:v>
                </c:pt>
                <c:pt idx="1724">
                  <c:v>41180.97569444444</c:v>
                </c:pt>
                <c:pt idx="1725">
                  <c:v>41180.97916666658</c:v>
                </c:pt>
                <c:pt idx="1726">
                  <c:v>41180.98333333333</c:v>
                </c:pt>
                <c:pt idx="1727">
                  <c:v>41180.98680555555</c:v>
                </c:pt>
                <c:pt idx="1728">
                  <c:v>41180.99027777777</c:v>
                </c:pt>
                <c:pt idx="1729">
                  <c:v>41180.99374999999</c:v>
                </c:pt>
                <c:pt idx="1730">
                  <c:v>41180.99722222222</c:v>
                </c:pt>
                <c:pt idx="1731">
                  <c:v>41181.0</c:v>
                </c:pt>
                <c:pt idx="1732">
                  <c:v>41181.00069444444</c:v>
                </c:pt>
                <c:pt idx="1733">
                  <c:v>41181.00416666667</c:v>
                </c:pt>
                <c:pt idx="1734">
                  <c:v>41181.0076388889</c:v>
                </c:pt>
                <c:pt idx="1735">
                  <c:v>41181.0111111111</c:v>
                </c:pt>
                <c:pt idx="1736">
                  <c:v>41181.01458333333</c:v>
                </c:pt>
                <c:pt idx="1737">
                  <c:v>41181.01805555555</c:v>
                </c:pt>
                <c:pt idx="1738">
                  <c:v>41181.02152777778</c:v>
                </c:pt>
                <c:pt idx="1739">
                  <c:v>41181.025</c:v>
                </c:pt>
                <c:pt idx="1740">
                  <c:v>41181.02847222222</c:v>
                </c:pt>
                <c:pt idx="1741">
                  <c:v>41181.03194444445</c:v>
                </c:pt>
                <c:pt idx="1742">
                  <c:v>41181.03541666667</c:v>
                </c:pt>
                <c:pt idx="1743">
                  <c:v>41181.0388888889</c:v>
                </c:pt>
                <c:pt idx="1744">
                  <c:v>41181.0423611111</c:v>
                </c:pt>
                <c:pt idx="1745">
                  <c:v>41181.04583333333</c:v>
                </c:pt>
                <c:pt idx="1746">
                  <c:v>41181.04930555556</c:v>
                </c:pt>
                <c:pt idx="1747">
                  <c:v>41181.05277777777</c:v>
                </c:pt>
                <c:pt idx="1748">
                  <c:v>41181.05625</c:v>
                </c:pt>
                <c:pt idx="1749">
                  <c:v>41181.05972222222</c:v>
                </c:pt>
                <c:pt idx="1750">
                  <c:v>41181.06319444445</c:v>
                </c:pt>
                <c:pt idx="1751">
                  <c:v>41181.06666666667</c:v>
                </c:pt>
                <c:pt idx="1752">
                  <c:v>41181.0701388889</c:v>
                </c:pt>
                <c:pt idx="1753">
                  <c:v>41181.0736111111</c:v>
                </c:pt>
                <c:pt idx="1754">
                  <c:v>41181.07708333332</c:v>
                </c:pt>
                <c:pt idx="1755">
                  <c:v>41181.08055555555</c:v>
                </c:pt>
                <c:pt idx="1756">
                  <c:v>41181.08402777777</c:v>
                </c:pt>
                <c:pt idx="1757">
                  <c:v>41181.0875</c:v>
                </c:pt>
                <c:pt idx="1758">
                  <c:v>41181.09097222222</c:v>
                </c:pt>
                <c:pt idx="1759">
                  <c:v>41181.09444444445</c:v>
                </c:pt>
                <c:pt idx="1760">
                  <c:v>41181.09791666667</c:v>
                </c:pt>
                <c:pt idx="1761">
                  <c:v>41181.10138888888</c:v>
                </c:pt>
                <c:pt idx="1762">
                  <c:v>41181.1048611111</c:v>
                </c:pt>
                <c:pt idx="1763">
                  <c:v>41181.10833333333</c:v>
                </c:pt>
                <c:pt idx="1764">
                  <c:v>41181.11180555556</c:v>
                </c:pt>
                <c:pt idx="1765">
                  <c:v>41181.11527777777</c:v>
                </c:pt>
                <c:pt idx="1766">
                  <c:v>41181.11875</c:v>
                </c:pt>
                <c:pt idx="1767">
                  <c:v>41181.12222222222</c:v>
                </c:pt>
                <c:pt idx="1768">
                  <c:v>41181.12569444445</c:v>
                </c:pt>
                <c:pt idx="1769">
                  <c:v>41181.12916666654</c:v>
                </c:pt>
                <c:pt idx="1770">
                  <c:v>41181.1326388889</c:v>
                </c:pt>
                <c:pt idx="1771">
                  <c:v>41181.1361111111</c:v>
                </c:pt>
                <c:pt idx="1772">
                  <c:v>41181.13958333332</c:v>
                </c:pt>
                <c:pt idx="1773">
                  <c:v>41181.14305555556</c:v>
                </c:pt>
                <c:pt idx="1774">
                  <c:v>41181.14652777777</c:v>
                </c:pt>
                <c:pt idx="1775">
                  <c:v>41181.15069444444</c:v>
                </c:pt>
                <c:pt idx="1776">
                  <c:v>41181.15416666667</c:v>
                </c:pt>
                <c:pt idx="1777">
                  <c:v>41181.15763888888</c:v>
                </c:pt>
                <c:pt idx="1778">
                  <c:v>41181.16111111101</c:v>
                </c:pt>
                <c:pt idx="1779">
                  <c:v>41181.16458333332</c:v>
                </c:pt>
                <c:pt idx="1780">
                  <c:v>41181.16805555556</c:v>
                </c:pt>
                <c:pt idx="1781">
                  <c:v>41181.17152777778</c:v>
                </c:pt>
                <c:pt idx="1782">
                  <c:v>41181.175</c:v>
                </c:pt>
                <c:pt idx="1783">
                  <c:v>41181.17847222222</c:v>
                </c:pt>
                <c:pt idx="1784">
                  <c:v>41181.18194444444</c:v>
                </c:pt>
                <c:pt idx="1785">
                  <c:v>41181.18541666667</c:v>
                </c:pt>
                <c:pt idx="1786">
                  <c:v>41181.18888888888</c:v>
                </c:pt>
                <c:pt idx="1787">
                  <c:v>41181.19236111101</c:v>
                </c:pt>
                <c:pt idx="1788">
                  <c:v>41181.19583333332</c:v>
                </c:pt>
                <c:pt idx="1789">
                  <c:v>41181.19930555546</c:v>
                </c:pt>
                <c:pt idx="1790">
                  <c:v>41181.20277777778</c:v>
                </c:pt>
                <c:pt idx="1791">
                  <c:v>41181.20625</c:v>
                </c:pt>
                <c:pt idx="1792">
                  <c:v>41181.20972222219</c:v>
                </c:pt>
                <c:pt idx="1793">
                  <c:v>41181.21319444444</c:v>
                </c:pt>
                <c:pt idx="1794">
                  <c:v>41181.21666666667</c:v>
                </c:pt>
                <c:pt idx="1795">
                  <c:v>41181.22013888889</c:v>
                </c:pt>
                <c:pt idx="1796">
                  <c:v>41181.22361111101</c:v>
                </c:pt>
                <c:pt idx="1797">
                  <c:v>41181.22708333319</c:v>
                </c:pt>
                <c:pt idx="1798">
                  <c:v>41181.23055555556</c:v>
                </c:pt>
                <c:pt idx="1799">
                  <c:v>41181.23402777778</c:v>
                </c:pt>
                <c:pt idx="1800">
                  <c:v>41181.2375</c:v>
                </c:pt>
                <c:pt idx="1801">
                  <c:v>41181.24097222222</c:v>
                </c:pt>
                <c:pt idx="1802">
                  <c:v>41181.24444444444</c:v>
                </c:pt>
                <c:pt idx="1803">
                  <c:v>41181.24791666667</c:v>
                </c:pt>
                <c:pt idx="1804">
                  <c:v>41181.25138888889</c:v>
                </c:pt>
                <c:pt idx="1805">
                  <c:v>41181.25486111111</c:v>
                </c:pt>
                <c:pt idx="1806">
                  <c:v>41181.25833333333</c:v>
                </c:pt>
                <c:pt idx="1807">
                  <c:v>41181.26180555546</c:v>
                </c:pt>
                <c:pt idx="1808">
                  <c:v>41181.26527777778</c:v>
                </c:pt>
                <c:pt idx="1809">
                  <c:v>41181.26875</c:v>
                </c:pt>
                <c:pt idx="1810">
                  <c:v>41181.27222222222</c:v>
                </c:pt>
                <c:pt idx="1811">
                  <c:v>41181.27569444444</c:v>
                </c:pt>
                <c:pt idx="1812">
                  <c:v>41181.27916666657</c:v>
                </c:pt>
                <c:pt idx="1813">
                  <c:v>41181.28263888888</c:v>
                </c:pt>
                <c:pt idx="1814">
                  <c:v>41181.28611111111</c:v>
                </c:pt>
                <c:pt idx="1815">
                  <c:v>41181.28958333332</c:v>
                </c:pt>
                <c:pt idx="1816">
                  <c:v>41181.29305555546</c:v>
                </c:pt>
                <c:pt idx="1817">
                  <c:v>41181.29652777778</c:v>
                </c:pt>
                <c:pt idx="1818">
                  <c:v>41181.3</c:v>
                </c:pt>
                <c:pt idx="1819">
                  <c:v>41181.30347222222</c:v>
                </c:pt>
                <c:pt idx="1820">
                  <c:v>41181.30694444444</c:v>
                </c:pt>
                <c:pt idx="1821">
                  <c:v>41181.31041666667</c:v>
                </c:pt>
                <c:pt idx="1822">
                  <c:v>41181.31388888888</c:v>
                </c:pt>
                <c:pt idx="1823">
                  <c:v>41181.31736111111</c:v>
                </c:pt>
                <c:pt idx="1824">
                  <c:v>41181.32083333333</c:v>
                </c:pt>
                <c:pt idx="1825">
                  <c:v>41181.32430555556</c:v>
                </c:pt>
                <c:pt idx="1826">
                  <c:v>41181.32777777778</c:v>
                </c:pt>
                <c:pt idx="1827">
                  <c:v>41181.33125</c:v>
                </c:pt>
                <c:pt idx="1828">
                  <c:v>41181.33472222222</c:v>
                </c:pt>
                <c:pt idx="1829">
                  <c:v>41181.33819444444</c:v>
                </c:pt>
                <c:pt idx="1830">
                  <c:v>41181.34166666667</c:v>
                </c:pt>
                <c:pt idx="1831">
                  <c:v>41181.34513888888</c:v>
                </c:pt>
                <c:pt idx="1832">
                  <c:v>41181.34861111111</c:v>
                </c:pt>
                <c:pt idx="1833">
                  <c:v>41181.35208333333</c:v>
                </c:pt>
                <c:pt idx="1834">
                  <c:v>41181.35555555555</c:v>
                </c:pt>
                <c:pt idx="1835">
                  <c:v>41181.35902777777</c:v>
                </c:pt>
                <c:pt idx="1836">
                  <c:v>41181.3625</c:v>
                </c:pt>
                <c:pt idx="1837">
                  <c:v>41181.36597222222</c:v>
                </c:pt>
                <c:pt idx="1838">
                  <c:v>41181.36944444444</c:v>
                </c:pt>
                <c:pt idx="1839">
                  <c:v>41181.37291666667</c:v>
                </c:pt>
                <c:pt idx="1840">
                  <c:v>41181.37638888888</c:v>
                </c:pt>
                <c:pt idx="1841">
                  <c:v>41181.37986111111</c:v>
                </c:pt>
                <c:pt idx="1842">
                  <c:v>41181.38333333333</c:v>
                </c:pt>
                <c:pt idx="1843">
                  <c:v>41181.38680555555</c:v>
                </c:pt>
                <c:pt idx="1844">
                  <c:v>41181.39027777777</c:v>
                </c:pt>
                <c:pt idx="1845">
                  <c:v>41181.39375</c:v>
                </c:pt>
                <c:pt idx="1846">
                  <c:v>41181.39722222222</c:v>
                </c:pt>
                <c:pt idx="1847">
                  <c:v>41181.40069444444</c:v>
                </c:pt>
                <c:pt idx="1848">
                  <c:v>41181.40416666667</c:v>
                </c:pt>
                <c:pt idx="1849">
                  <c:v>41181.40763888888</c:v>
                </c:pt>
                <c:pt idx="1850">
                  <c:v>41181.41111111111</c:v>
                </c:pt>
                <c:pt idx="1851">
                  <c:v>41181.41458333333</c:v>
                </c:pt>
                <c:pt idx="1852">
                  <c:v>41181.41805555555</c:v>
                </c:pt>
                <c:pt idx="1853">
                  <c:v>41181.42152777778</c:v>
                </c:pt>
                <c:pt idx="1854">
                  <c:v>41181.425</c:v>
                </c:pt>
                <c:pt idx="1855">
                  <c:v>41181.42847222222</c:v>
                </c:pt>
                <c:pt idx="1856">
                  <c:v>41181.43194444444</c:v>
                </c:pt>
                <c:pt idx="1857">
                  <c:v>41181.43541666667</c:v>
                </c:pt>
                <c:pt idx="1858">
                  <c:v>41181.43888888888</c:v>
                </c:pt>
                <c:pt idx="1859">
                  <c:v>41181.44236111111</c:v>
                </c:pt>
                <c:pt idx="1860">
                  <c:v>41181.44583333333</c:v>
                </c:pt>
                <c:pt idx="1861">
                  <c:v>41181.44930555556</c:v>
                </c:pt>
                <c:pt idx="1862">
                  <c:v>41181.45277777777</c:v>
                </c:pt>
                <c:pt idx="1863">
                  <c:v>41181.45625</c:v>
                </c:pt>
                <c:pt idx="1864">
                  <c:v>41181.45972222222</c:v>
                </c:pt>
                <c:pt idx="1865">
                  <c:v>41181.46319444444</c:v>
                </c:pt>
                <c:pt idx="1866">
                  <c:v>41181.46666666667</c:v>
                </c:pt>
                <c:pt idx="1867">
                  <c:v>41181.47013888888</c:v>
                </c:pt>
                <c:pt idx="1868">
                  <c:v>41181.47361111111</c:v>
                </c:pt>
                <c:pt idx="1869">
                  <c:v>41181.47708333332</c:v>
                </c:pt>
                <c:pt idx="1870">
                  <c:v>41181.48055555555</c:v>
                </c:pt>
                <c:pt idx="1871">
                  <c:v>41181.48472222222</c:v>
                </c:pt>
                <c:pt idx="1872">
                  <c:v>41181.48819444444</c:v>
                </c:pt>
                <c:pt idx="1873">
                  <c:v>41181.49166666657</c:v>
                </c:pt>
                <c:pt idx="1874">
                  <c:v>41181.49513888889</c:v>
                </c:pt>
                <c:pt idx="1875">
                  <c:v>41181.49861111111</c:v>
                </c:pt>
                <c:pt idx="1876">
                  <c:v>41181.50208333333</c:v>
                </c:pt>
                <c:pt idx="1877">
                  <c:v>41181.50555555556</c:v>
                </c:pt>
                <c:pt idx="1878">
                  <c:v>41181.50902777778</c:v>
                </c:pt>
                <c:pt idx="1879">
                  <c:v>41181.5125</c:v>
                </c:pt>
                <c:pt idx="1880">
                  <c:v>41181.51597222222</c:v>
                </c:pt>
                <c:pt idx="1881">
                  <c:v>41181.51944444444</c:v>
                </c:pt>
                <c:pt idx="1882">
                  <c:v>41181.52291666667</c:v>
                </c:pt>
                <c:pt idx="1883">
                  <c:v>41181.52638888889</c:v>
                </c:pt>
                <c:pt idx="1884">
                  <c:v>41181.52986111101</c:v>
                </c:pt>
                <c:pt idx="1885">
                  <c:v>41181.53333333333</c:v>
                </c:pt>
                <c:pt idx="1886">
                  <c:v>41181.53680555556</c:v>
                </c:pt>
                <c:pt idx="1887">
                  <c:v>41181.54027777777</c:v>
                </c:pt>
                <c:pt idx="1888">
                  <c:v>41181.54375</c:v>
                </c:pt>
                <c:pt idx="1889">
                  <c:v>41181.54722222222</c:v>
                </c:pt>
                <c:pt idx="1890">
                  <c:v>41181.55069444444</c:v>
                </c:pt>
                <c:pt idx="1891">
                  <c:v>41181.55416666667</c:v>
                </c:pt>
                <c:pt idx="1892">
                  <c:v>41181.55763888888</c:v>
                </c:pt>
                <c:pt idx="1893">
                  <c:v>41181.56111111101</c:v>
                </c:pt>
                <c:pt idx="1894">
                  <c:v>41181.56458333333</c:v>
                </c:pt>
                <c:pt idx="1895">
                  <c:v>41181.56805555556</c:v>
                </c:pt>
                <c:pt idx="1896">
                  <c:v>41181.57152777778</c:v>
                </c:pt>
                <c:pt idx="1897">
                  <c:v>41181.575</c:v>
                </c:pt>
                <c:pt idx="1898">
                  <c:v>41181.57847222222</c:v>
                </c:pt>
                <c:pt idx="1899">
                  <c:v>41181.58194444444</c:v>
                </c:pt>
                <c:pt idx="1900">
                  <c:v>41181.58541666667</c:v>
                </c:pt>
                <c:pt idx="1901">
                  <c:v>41181.58888888888</c:v>
                </c:pt>
                <c:pt idx="1902">
                  <c:v>41181.59236111101</c:v>
                </c:pt>
                <c:pt idx="1903">
                  <c:v>41181.59583333333</c:v>
                </c:pt>
                <c:pt idx="1904">
                  <c:v>41181.59930555552</c:v>
                </c:pt>
                <c:pt idx="1905">
                  <c:v>41181.60277777778</c:v>
                </c:pt>
                <c:pt idx="1906">
                  <c:v>41181.60625</c:v>
                </c:pt>
                <c:pt idx="1907">
                  <c:v>41181.60972222222</c:v>
                </c:pt>
                <c:pt idx="1908">
                  <c:v>41181.61319444444</c:v>
                </c:pt>
                <c:pt idx="1909">
                  <c:v>41181.61666666667</c:v>
                </c:pt>
                <c:pt idx="1910">
                  <c:v>41181.62013888889</c:v>
                </c:pt>
                <c:pt idx="1911">
                  <c:v>41181.62361111101</c:v>
                </c:pt>
                <c:pt idx="1912">
                  <c:v>41181.62708333321</c:v>
                </c:pt>
                <c:pt idx="1913">
                  <c:v>41181.63055555556</c:v>
                </c:pt>
                <c:pt idx="1914">
                  <c:v>41181.63402777778</c:v>
                </c:pt>
                <c:pt idx="1915">
                  <c:v>41181.6375</c:v>
                </c:pt>
                <c:pt idx="1916">
                  <c:v>41181.64097222222</c:v>
                </c:pt>
                <c:pt idx="1917">
                  <c:v>41181.64444444444</c:v>
                </c:pt>
                <c:pt idx="1918">
                  <c:v>41181.64791666667</c:v>
                </c:pt>
                <c:pt idx="1919">
                  <c:v>41181.65138888889</c:v>
                </c:pt>
                <c:pt idx="1920">
                  <c:v>41181.65486111111</c:v>
                </c:pt>
                <c:pt idx="1921">
                  <c:v>41181.65833333333</c:v>
                </c:pt>
                <c:pt idx="1922">
                  <c:v>41181.66180555552</c:v>
                </c:pt>
                <c:pt idx="1923">
                  <c:v>41181.66527777778</c:v>
                </c:pt>
                <c:pt idx="1924">
                  <c:v>41181.66944444444</c:v>
                </c:pt>
                <c:pt idx="1925">
                  <c:v>41181.67291666667</c:v>
                </c:pt>
                <c:pt idx="1926">
                  <c:v>41181.67638888889</c:v>
                </c:pt>
                <c:pt idx="1927">
                  <c:v>41181.67986111101</c:v>
                </c:pt>
                <c:pt idx="1928">
                  <c:v>41181.68333333333</c:v>
                </c:pt>
                <c:pt idx="1929">
                  <c:v>41181.68680555555</c:v>
                </c:pt>
                <c:pt idx="1930">
                  <c:v>41181.69027777778</c:v>
                </c:pt>
                <c:pt idx="1931">
                  <c:v>41181.69374999998</c:v>
                </c:pt>
                <c:pt idx="1932">
                  <c:v>41181.69722222222</c:v>
                </c:pt>
                <c:pt idx="1933">
                  <c:v>41181.70069444444</c:v>
                </c:pt>
                <c:pt idx="1934">
                  <c:v>41181.70416666658</c:v>
                </c:pt>
                <c:pt idx="1935">
                  <c:v>41181.70763888889</c:v>
                </c:pt>
                <c:pt idx="1936">
                  <c:v>41181.71111111101</c:v>
                </c:pt>
                <c:pt idx="1937">
                  <c:v>41181.71458333333</c:v>
                </c:pt>
                <c:pt idx="1938">
                  <c:v>41181.71805555555</c:v>
                </c:pt>
                <c:pt idx="1939">
                  <c:v>41181.72152777777</c:v>
                </c:pt>
                <c:pt idx="1940">
                  <c:v>41181.725</c:v>
                </c:pt>
                <c:pt idx="1941">
                  <c:v>41181.72847222222</c:v>
                </c:pt>
                <c:pt idx="1942">
                  <c:v>41181.73194444444</c:v>
                </c:pt>
                <c:pt idx="1943">
                  <c:v>41181.73541666658</c:v>
                </c:pt>
                <c:pt idx="1944">
                  <c:v>41181.73888888889</c:v>
                </c:pt>
                <c:pt idx="1945">
                  <c:v>41181.74236111101</c:v>
                </c:pt>
                <c:pt idx="1946">
                  <c:v>41181.74583333333</c:v>
                </c:pt>
                <c:pt idx="1947">
                  <c:v>41181.74930555555</c:v>
                </c:pt>
                <c:pt idx="1948">
                  <c:v>41181.75277777778</c:v>
                </c:pt>
                <c:pt idx="1949">
                  <c:v>41181.75625</c:v>
                </c:pt>
                <c:pt idx="1950">
                  <c:v>41181.75972222222</c:v>
                </c:pt>
                <c:pt idx="1951">
                  <c:v>41181.76319444444</c:v>
                </c:pt>
                <c:pt idx="1952">
                  <c:v>41181.76666666658</c:v>
                </c:pt>
                <c:pt idx="1953">
                  <c:v>41181.77013888889</c:v>
                </c:pt>
                <c:pt idx="1954">
                  <c:v>41181.77361111101</c:v>
                </c:pt>
                <c:pt idx="1955">
                  <c:v>41181.77708333323</c:v>
                </c:pt>
                <c:pt idx="1956">
                  <c:v>41181.78055555555</c:v>
                </c:pt>
                <c:pt idx="1957">
                  <c:v>41181.78402777778</c:v>
                </c:pt>
                <c:pt idx="1958">
                  <c:v>41181.7875</c:v>
                </c:pt>
                <c:pt idx="1959">
                  <c:v>41181.79097222222</c:v>
                </c:pt>
                <c:pt idx="1960">
                  <c:v>41181.79444444444</c:v>
                </c:pt>
                <c:pt idx="1961">
                  <c:v>41181.79791666658</c:v>
                </c:pt>
                <c:pt idx="1962">
                  <c:v>41181.80138888889</c:v>
                </c:pt>
                <c:pt idx="1963">
                  <c:v>41181.80486111111</c:v>
                </c:pt>
                <c:pt idx="1964">
                  <c:v>41181.80833333333</c:v>
                </c:pt>
                <c:pt idx="1965">
                  <c:v>41181.81180555555</c:v>
                </c:pt>
                <c:pt idx="1966">
                  <c:v>41181.81527777777</c:v>
                </c:pt>
                <c:pt idx="1967">
                  <c:v>41181.81875</c:v>
                </c:pt>
                <c:pt idx="1968">
                  <c:v>41181.82222222222</c:v>
                </c:pt>
                <c:pt idx="1969">
                  <c:v>41181.82569444444</c:v>
                </c:pt>
                <c:pt idx="1970">
                  <c:v>41181.82916666658</c:v>
                </c:pt>
                <c:pt idx="1971">
                  <c:v>41181.83263888888</c:v>
                </c:pt>
                <c:pt idx="1972">
                  <c:v>41181.83611111111</c:v>
                </c:pt>
                <c:pt idx="1973">
                  <c:v>41181.83958333333</c:v>
                </c:pt>
                <c:pt idx="1974">
                  <c:v>41181.84305555555</c:v>
                </c:pt>
                <c:pt idx="1975">
                  <c:v>41181.84652777777</c:v>
                </c:pt>
                <c:pt idx="1976">
                  <c:v>41181.85</c:v>
                </c:pt>
                <c:pt idx="1977">
                  <c:v>41181.85347222222</c:v>
                </c:pt>
                <c:pt idx="1978">
                  <c:v>41181.8569444445</c:v>
                </c:pt>
                <c:pt idx="1979">
                  <c:v>41181.86111111107</c:v>
                </c:pt>
                <c:pt idx="1980">
                  <c:v>41181.86458333334</c:v>
                </c:pt>
                <c:pt idx="1981">
                  <c:v>41181.86805555555</c:v>
                </c:pt>
                <c:pt idx="1982">
                  <c:v>41181.87152777778</c:v>
                </c:pt>
                <c:pt idx="1983">
                  <c:v>41181.875</c:v>
                </c:pt>
                <c:pt idx="1984">
                  <c:v>41181.87847222222</c:v>
                </c:pt>
                <c:pt idx="1985">
                  <c:v>41181.88194444444</c:v>
                </c:pt>
                <c:pt idx="1986">
                  <c:v>41181.88541666666</c:v>
                </c:pt>
                <c:pt idx="1987">
                  <c:v>41181.8888888889</c:v>
                </c:pt>
                <c:pt idx="1988">
                  <c:v>41181.89236111107</c:v>
                </c:pt>
                <c:pt idx="1989">
                  <c:v>41181.89583333334</c:v>
                </c:pt>
                <c:pt idx="1990">
                  <c:v>41181.89930555555</c:v>
                </c:pt>
                <c:pt idx="1991">
                  <c:v>41181.90277777778</c:v>
                </c:pt>
                <c:pt idx="1992">
                  <c:v>41181.90625</c:v>
                </c:pt>
                <c:pt idx="1993">
                  <c:v>41181.90972222222</c:v>
                </c:pt>
                <c:pt idx="1994">
                  <c:v>41181.91319444444</c:v>
                </c:pt>
                <c:pt idx="1995">
                  <c:v>41181.91666666666</c:v>
                </c:pt>
                <c:pt idx="1996">
                  <c:v>41181.9201388889</c:v>
                </c:pt>
                <c:pt idx="1997">
                  <c:v>41181.92361111107</c:v>
                </c:pt>
                <c:pt idx="1998">
                  <c:v>41181.92708333324</c:v>
                </c:pt>
                <c:pt idx="1999">
                  <c:v>41181.93055555555</c:v>
                </c:pt>
                <c:pt idx="2000">
                  <c:v>41181.93402777778</c:v>
                </c:pt>
                <c:pt idx="2001">
                  <c:v>41181.9375</c:v>
                </c:pt>
                <c:pt idx="2002">
                  <c:v>41181.94097222222</c:v>
                </c:pt>
                <c:pt idx="2003">
                  <c:v>41181.94444444444</c:v>
                </c:pt>
                <c:pt idx="2004">
                  <c:v>41181.94791666666</c:v>
                </c:pt>
                <c:pt idx="2005">
                  <c:v>41181.95208333333</c:v>
                </c:pt>
                <c:pt idx="2006">
                  <c:v>41181.95555555555</c:v>
                </c:pt>
                <c:pt idx="2007">
                  <c:v>41181.95902777777</c:v>
                </c:pt>
                <c:pt idx="2008">
                  <c:v>41181.9625</c:v>
                </c:pt>
                <c:pt idx="2009">
                  <c:v>41181.96597222222</c:v>
                </c:pt>
                <c:pt idx="2010">
                  <c:v>41181.96944444445</c:v>
                </c:pt>
                <c:pt idx="2011">
                  <c:v>41181.97291666667</c:v>
                </c:pt>
                <c:pt idx="2012">
                  <c:v>41181.9763888889</c:v>
                </c:pt>
                <c:pt idx="2013">
                  <c:v>41181.9798611111</c:v>
                </c:pt>
                <c:pt idx="2014">
                  <c:v>41181.98333333333</c:v>
                </c:pt>
                <c:pt idx="2015">
                  <c:v>41181.98680555555</c:v>
                </c:pt>
                <c:pt idx="2016">
                  <c:v>41181.99027777777</c:v>
                </c:pt>
                <c:pt idx="2017">
                  <c:v>41181.99374999999</c:v>
                </c:pt>
                <c:pt idx="2018">
                  <c:v>41181.99722222222</c:v>
                </c:pt>
                <c:pt idx="2019">
                  <c:v>41182.0</c:v>
                </c:pt>
                <c:pt idx="2020">
                  <c:v>41182.00069444444</c:v>
                </c:pt>
                <c:pt idx="2021">
                  <c:v>41182.00208333333</c:v>
                </c:pt>
                <c:pt idx="2022">
                  <c:v>41182.00555555556</c:v>
                </c:pt>
                <c:pt idx="2023">
                  <c:v>41182.00902777778</c:v>
                </c:pt>
                <c:pt idx="2024">
                  <c:v>41182.0125</c:v>
                </c:pt>
                <c:pt idx="2025">
                  <c:v>41182.01597222222</c:v>
                </c:pt>
                <c:pt idx="2026">
                  <c:v>41182.01944444444</c:v>
                </c:pt>
                <c:pt idx="2027">
                  <c:v>41182.02291666667</c:v>
                </c:pt>
                <c:pt idx="2028">
                  <c:v>41182.02638888889</c:v>
                </c:pt>
                <c:pt idx="2029">
                  <c:v>41182.02986111101</c:v>
                </c:pt>
                <c:pt idx="2030">
                  <c:v>41182.03333333333</c:v>
                </c:pt>
                <c:pt idx="2031">
                  <c:v>41182.03680555556</c:v>
                </c:pt>
                <c:pt idx="2032">
                  <c:v>41182.04027777777</c:v>
                </c:pt>
                <c:pt idx="2033">
                  <c:v>41182.04375</c:v>
                </c:pt>
                <c:pt idx="2034">
                  <c:v>41182.04722222222</c:v>
                </c:pt>
                <c:pt idx="2035">
                  <c:v>41182.05069444444</c:v>
                </c:pt>
                <c:pt idx="2036">
                  <c:v>41182.05416666667</c:v>
                </c:pt>
                <c:pt idx="2037">
                  <c:v>41182.05763888888</c:v>
                </c:pt>
                <c:pt idx="2038">
                  <c:v>41182.06111111101</c:v>
                </c:pt>
                <c:pt idx="2039">
                  <c:v>41182.06458333333</c:v>
                </c:pt>
                <c:pt idx="2040">
                  <c:v>41182.06805555556</c:v>
                </c:pt>
                <c:pt idx="2041">
                  <c:v>41182.07152777778</c:v>
                </c:pt>
                <c:pt idx="2042">
                  <c:v>41182.075</c:v>
                </c:pt>
                <c:pt idx="2043">
                  <c:v>41182.07847222222</c:v>
                </c:pt>
                <c:pt idx="2044">
                  <c:v>41182.08194444444</c:v>
                </c:pt>
                <c:pt idx="2045">
                  <c:v>41182.08541666667</c:v>
                </c:pt>
                <c:pt idx="2046">
                  <c:v>41182.08888888888</c:v>
                </c:pt>
                <c:pt idx="2047">
                  <c:v>41182.09236111101</c:v>
                </c:pt>
                <c:pt idx="2048">
                  <c:v>41182.09583333333</c:v>
                </c:pt>
                <c:pt idx="2049">
                  <c:v>41182.1</c:v>
                </c:pt>
                <c:pt idx="2050">
                  <c:v>41182.10347222222</c:v>
                </c:pt>
                <c:pt idx="2051">
                  <c:v>41182.10694444444</c:v>
                </c:pt>
                <c:pt idx="2052">
                  <c:v>41182.11041666667</c:v>
                </c:pt>
                <c:pt idx="2053">
                  <c:v>41182.11388888889</c:v>
                </c:pt>
                <c:pt idx="2054">
                  <c:v>41182.11736111101</c:v>
                </c:pt>
                <c:pt idx="2055">
                  <c:v>41182.12083333333</c:v>
                </c:pt>
                <c:pt idx="2056">
                  <c:v>41182.12430555555</c:v>
                </c:pt>
                <c:pt idx="2057">
                  <c:v>41182.12777777777</c:v>
                </c:pt>
                <c:pt idx="2058">
                  <c:v>41182.13125</c:v>
                </c:pt>
                <c:pt idx="2059">
                  <c:v>41182.13472222222</c:v>
                </c:pt>
                <c:pt idx="2060">
                  <c:v>41182.13819444444</c:v>
                </c:pt>
                <c:pt idx="2061">
                  <c:v>41182.14166666658</c:v>
                </c:pt>
                <c:pt idx="2062">
                  <c:v>41182.14513888889</c:v>
                </c:pt>
                <c:pt idx="2063">
                  <c:v>41182.14861111111</c:v>
                </c:pt>
                <c:pt idx="2064">
                  <c:v>41182.15208333333</c:v>
                </c:pt>
                <c:pt idx="2065">
                  <c:v>41182.15555555555</c:v>
                </c:pt>
                <c:pt idx="2066">
                  <c:v>41182.15902777778</c:v>
                </c:pt>
                <c:pt idx="2067">
                  <c:v>41182.1625</c:v>
                </c:pt>
                <c:pt idx="2068">
                  <c:v>41182.16597222222</c:v>
                </c:pt>
                <c:pt idx="2069">
                  <c:v>41182.16944444444</c:v>
                </c:pt>
                <c:pt idx="2070">
                  <c:v>41182.17291666667</c:v>
                </c:pt>
                <c:pt idx="2071">
                  <c:v>41182.17638888889</c:v>
                </c:pt>
                <c:pt idx="2072">
                  <c:v>41182.17986111101</c:v>
                </c:pt>
                <c:pt idx="2073">
                  <c:v>41182.18333333333</c:v>
                </c:pt>
                <c:pt idx="2074">
                  <c:v>41182.18680555555</c:v>
                </c:pt>
                <c:pt idx="2075">
                  <c:v>41182.19027777778</c:v>
                </c:pt>
                <c:pt idx="2076">
                  <c:v>41182.19374999998</c:v>
                </c:pt>
                <c:pt idx="2077">
                  <c:v>41182.19722222222</c:v>
                </c:pt>
                <c:pt idx="2078">
                  <c:v>41182.20069444444</c:v>
                </c:pt>
                <c:pt idx="2079">
                  <c:v>41182.20416666658</c:v>
                </c:pt>
                <c:pt idx="2080">
                  <c:v>41182.20763888889</c:v>
                </c:pt>
                <c:pt idx="2081">
                  <c:v>41182.21111111101</c:v>
                </c:pt>
                <c:pt idx="2082">
                  <c:v>41182.21458333333</c:v>
                </c:pt>
                <c:pt idx="2083">
                  <c:v>41182.21805555555</c:v>
                </c:pt>
                <c:pt idx="2084">
                  <c:v>41182.22152777777</c:v>
                </c:pt>
                <c:pt idx="2085">
                  <c:v>41182.225</c:v>
                </c:pt>
                <c:pt idx="2086">
                  <c:v>41182.22847222222</c:v>
                </c:pt>
                <c:pt idx="2087">
                  <c:v>41182.23194444444</c:v>
                </c:pt>
                <c:pt idx="2088">
                  <c:v>41182.23541666658</c:v>
                </c:pt>
                <c:pt idx="2089">
                  <c:v>41182.23888888889</c:v>
                </c:pt>
                <c:pt idx="2090">
                  <c:v>41182.24236111101</c:v>
                </c:pt>
                <c:pt idx="2091">
                  <c:v>41182.24583333333</c:v>
                </c:pt>
                <c:pt idx="2092">
                  <c:v>41182.24930555555</c:v>
                </c:pt>
                <c:pt idx="2093">
                  <c:v>41182.25277777778</c:v>
                </c:pt>
                <c:pt idx="2094">
                  <c:v>41182.25625</c:v>
                </c:pt>
                <c:pt idx="2095">
                  <c:v>41182.25972222222</c:v>
                </c:pt>
                <c:pt idx="2096">
                  <c:v>41182.26319444444</c:v>
                </c:pt>
                <c:pt idx="2097">
                  <c:v>41182.26666666658</c:v>
                </c:pt>
                <c:pt idx="2098">
                  <c:v>41182.27013888889</c:v>
                </c:pt>
                <c:pt idx="2099">
                  <c:v>41182.27430555555</c:v>
                </c:pt>
                <c:pt idx="2100">
                  <c:v>41182.27777777777</c:v>
                </c:pt>
                <c:pt idx="2101">
                  <c:v>41182.28125</c:v>
                </c:pt>
                <c:pt idx="2102">
                  <c:v>41182.28472222222</c:v>
                </c:pt>
                <c:pt idx="2103">
                  <c:v>41182.28819444444</c:v>
                </c:pt>
                <c:pt idx="2104">
                  <c:v>41182.29166666653</c:v>
                </c:pt>
                <c:pt idx="2105">
                  <c:v>41182.29513888888</c:v>
                </c:pt>
                <c:pt idx="2106">
                  <c:v>41182.29861111107</c:v>
                </c:pt>
                <c:pt idx="2107">
                  <c:v>41182.30208333334</c:v>
                </c:pt>
                <c:pt idx="2108">
                  <c:v>41182.30555555555</c:v>
                </c:pt>
                <c:pt idx="2109">
                  <c:v>41182.30902777778</c:v>
                </c:pt>
                <c:pt idx="2110">
                  <c:v>41182.3125</c:v>
                </c:pt>
                <c:pt idx="2111">
                  <c:v>41182.31597222222</c:v>
                </c:pt>
                <c:pt idx="2112">
                  <c:v>41182.31944444444</c:v>
                </c:pt>
                <c:pt idx="2113">
                  <c:v>41182.32291666666</c:v>
                </c:pt>
                <c:pt idx="2114">
                  <c:v>41182.3263888889</c:v>
                </c:pt>
                <c:pt idx="2115">
                  <c:v>41182.32986111107</c:v>
                </c:pt>
                <c:pt idx="2116">
                  <c:v>41182.33333333334</c:v>
                </c:pt>
                <c:pt idx="2117">
                  <c:v>41182.33680555555</c:v>
                </c:pt>
                <c:pt idx="2118">
                  <c:v>41182.34027777778</c:v>
                </c:pt>
                <c:pt idx="2119">
                  <c:v>41182.34375</c:v>
                </c:pt>
                <c:pt idx="2120">
                  <c:v>41182.34722222222</c:v>
                </c:pt>
                <c:pt idx="2121">
                  <c:v>41182.3506944445</c:v>
                </c:pt>
                <c:pt idx="2122">
                  <c:v>41182.35416666666</c:v>
                </c:pt>
                <c:pt idx="2123">
                  <c:v>41182.3576388889</c:v>
                </c:pt>
                <c:pt idx="2124">
                  <c:v>41182.36111111107</c:v>
                </c:pt>
                <c:pt idx="2125">
                  <c:v>41182.36458333334</c:v>
                </c:pt>
                <c:pt idx="2126">
                  <c:v>41182.36805555555</c:v>
                </c:pt>
                <c:pt idx="2127">
                  <c:v>41182.37152777778</c:v>
                </c:pt>
                <c:pt idx="2128">
                  <c:v>41182.375</c:v>
                </c:pt>
                <c:pt idx="2129">
                  <c:v>41182.37847222222</c:v>
                </c:pt>
                <c:pt idx="2130">
                  <c:v>41182.38194444444</c:v>
                </c:pt>
                <c:pt idx="2131">
                  <c:v>41182.38541666666</c:v>
                </c:pt>
                <c:pt idx="2132">
                  <c:v>41182.3888888889</c:v>
                </c:pt>
                <c:pt idx="2133">
                  <c:v>41182.39236111107</c:v>
                </c:pt>
                <c:pt idx="2134">
                  <c:v>41182.39583333334</c:v>
                </c:pt>
                <c:pt idx="2135">
                  <c:v>41182.39930555555</c:v>
                </c:pt>
                <c:pt idx="2136">
                  <c:v>41182.40277777778</c:v>
                </c:pt>
                <c:pt idx="2137">
                  <c:v>41182.40625</c:v>
                </c:pt>
                <c:pt idx="2138">
                  <c:v>41182.40972222222</c:v>
                </c:pt>
                <c:pt idx="2139">
                  <c:v>41182.41319444444</c:v>
                </c:pt>
                <c:pt idx="2140">
                  <c:v>41182.41666666666</c:v>
                </c:pt>
                <c:pt idx="2141">
                  <c:v>41182.4201388889</c:v>
                </c:pt>
                <c:pt idx="2142">
                  <c:v>41182.42361111107</c:v>
                </c:pt>
                <c:pt idx="2143">
                  <c:v>41182.42708333324</c:v>
                </c:pt>
                <c:pt idx="2144">
                  <c:v>41182.43055555555</c:v>
                </c:pt>
                <c:pt idx="2145">
                  <c:v>41182.43402777778</c:v>
                </c:pt>
                <c:pt idx="2146">
                  <c:v>41182.4375</c:v>
                </c:pt>
                <c:pt idx="2147">
                  <c:v>41182.44097222222</c:v>
                </c:pt>
                <c:pt idx="2148">
                  <c:v>41182.44444444444</c:v>
                </c:pt>
                <c:pt idx="2149">
                  <c:v>41182.44791666666</c:v>
                </c:pt>
                <c:pt idx="2150">
                  <c:v>41182.4513888889</c:v>
                </c:pt>
                <c:pt idx="2151">
                  <c:v>41182.45486111111</c:v>
                </c:pt>
                <c:pt idx="2152">
                  <c:v>41182.45833333333</c:v>
                </c:pt>
                <c:pt idx="2153">
                  <c:v>41182.46180555555</c:v>
                </c:pt>
                <c:pt idx="2154">
                  <c:v>41182.46527777778</c:v>
                </c:pt>
                <c:pt idx="2155">
                  <c:v>41182.46875</c:v>
                </c:pt>
                <c:pt idx="2156">
                  <c:v>41182.47222222222</c:v>
                </c:pt>
                <c:pt idx="2157">
                  <c:v>41182.47569444444</c:v>
                </c:pt>
                <c:pt idx="2158">
                  <c:v>41182.47916666658</c:v>
                </c:pt>
                <c:pt idx="2159">
                  <c:v>41182.4826388889</c:v>
                </c:pt>
                <c:pt idx="2160">
                  <c:v>41182.48611111111</c:v>
                </c:pt>
                <c:pt idx="2161">
                  <c:v>41182.48958333334</c:v>
                </c:pt>
                <c:pt idx="2162">
                  <c:v>41182.49305555555</c:v>
                </c:pt>
                <c:pt idx="2163">
                  <c:v>41182.49652777778</c:v>
                </c:pt>
                <c:pt idx="2164">
                  <c:v>41182.5</c:v>
                </c:pt>
                <c:pt idx="2165">
                  <c:v>41182.50347222222</c:v>
                </c:pt>
                <c:pt idx="2166">
                  <c:v>41182.50694444444</c:v>
                </c:pt>
                <c:pt idx="2167">
                  <c:v>41182.51041666666</c:v>
                </c:pt>
                <c:pt idx="2168">
                  <c:v>41182.5138888889</c:v>
                </c:pt>
                <c:pt idx="2169">
                  <c:v>41182.51736111107</c:v>
                </c:pt>
                <c:pt idx="2170">
                  <c:v>41182.52083333334</c:v>
                </c:pt>
                <c:pt idx="2171">
                  <c:v>41182.525</c:v>
                </c:pt>
                <c:pt idx="2172">
                  <c:v>41182.52847222222</c:v>
                </c:pt>
                <c:pt idx="2173">
                  <c:v>41182.53194444445</c:v>
                </c:pt>
                <c:pt idx="2174">
                  <c:v>41182.53541666667</c:v>
                </c:pt>
                <c:pt idx="2175">
                  <c:v>41182.5388888889</c:v>
                </c:pt>
                <c:pt idx="2176">
                  <c:v>41182.5423611111</c:v>
                </c:pt>
                <c:pt idx="2177">
                  <c:v>41182.54583333333</c:v>
                </c:pt>
                <c:pt idx="2178">
                  <c:v>41182.54930555556</c:v>
                </c:pt>
                <c:pt idx="2179">
                  <c:v>41182.55277777777</c:v>
                </c:pt>
                <c:pt idx="2180">
                  <c:v>41182.55625</c:v>
                </c:pt>
                <c:pt idx="2181">
                  <c:v>41182.55972222222</c:v>
                </c:pt>
                <c:pt idx="2182">
                  <c:v>41182.56319444445</c:v>
                </c:pt>
                <c:pt idx="2183">
                  <c:v>41182.56666666667</c:v>
                </c:pt>
                <c:pt idx="2184">
                  <c:v>41182.5701388889</c:v>
                </c:pt>
                <c:pt idx="2185">
                  <c:v>41182.5736111111</c:v>
                </c:pt>
                <c:pt idx="2186">
                  <c:v>41182.57708333332</c:v>
                </c:pt>
                <c:pt idx="2187">
                  <c:v>41182.58055555555</c:v>
                </c:pt>
                <c:pt idx="2188">
                  <c:v>41182.58402777777</c:v>
                </c:pt>
                <c:pt idx="2189">
                  <c:v>41182.5875</c:v>
                </c:pt>
                <c:pt idx="2190">
                  <c:v>41182.59097222222</c:v>
                </c:pt>
                <c:pt idx="2191">
                  <c:v>41182.59444444445</c:v>
                </c:pt>
                <c:pt idx="2192">
                  <c:v>41182.59791666667</c:v>
                </c:pt>
                <c:pt idx="2193">
                  <c:v>41182.60138888888</c:v>
                </c:pt>
                <c:pt idx="2194">
                  <c:v>41182.6048611111</c:v>
                </c:pt>
                <c:pt idx="2195">
                  <c:v>41182.60833333333</c:v>
                </c:pt>
                <c:pt idx="2196">
                  <c:v>41182.61180555556</c:v>
                </c:pt>
                <c:pt idx="2197">
                  <c:v>41182.61527777777</c:v>
                </c:pt>
                <c:pt idx="2198">
                  <c:v>41182.61875</c:v>
                </c:pt>
                <c:pt idx="2199">
                  <c:v>41182.62222222222</c:v>
                </c:pt>
                <c:pt idx="2200">
                  <c:v>41182.62569444445</c:v>
                </c:pt>
                <c:pt idx="2201">
                  <c:v>41182.62986111101</c:v>
                </c:pt>
                <c:pt idx="2202">
                  <c:v>41182.63333333332</c:v>
                </c:pt>
                <c:pt idx="2203">
                  <c:v>41182.63680555556</c:v>
                </c:pt>
                <c:pt idx="2204">
                  <c:v>41182.64027777777</c:v>
                </c:pt>
                <c:pt idx="2205">
                  <c:v>41182.64375</c:v>
                </c:pt>
                <c:pt idx="2206">
                  <c:v>41182.64722222222</c:v>
                </c:pt>
                <c:pt idx="2207">
                  <c:v>41182.65069444444</c:v>
                </c:pt>
                <c:pt idx="2208">
                  <c:v>41182.65416666667</c:v>
                </c:pt>
                <c:pt idx="2209">
                  <c:v>41182.65763888888</c:v>
                </c:pt>
                <c:pt idx="2210">
                  <c:v>41182.66111111101</c:v>
                </c:pt>
                <c:pt idx="2211">
                  <c:v>41182.66458333332</c:v>
                </c:pt>
                <c:pt idx="2212">
                  <c:v>41182.66805555556</c:v>
                </c:pt>
                <c:pt idx="2213">
                  <c:v>41182.67152777778</c:v>
                </c:pt>
                <c:pt idx="2214">
                  <c:v>41182.675</c:v>
                </c:pt>
                <c:pt idx="2215">
                  <c:v>41182.67847222222</c:v>
                </c:pt>
                <c:pt idx="2216">
                  <c:v>41182.68194444444</c:v>
                </c:pt>
                <c:pt idx="2217">
                  <c:v>41182.68541666667</c:v>
                </c:pt>
                <c:pt idx="2218">
                  <c:v>41182.68888888888</c:v>
                </c:pt>
                <c:pt idx="2219">
                  <c:v>41182.69236111101</c:v>
                </c:pt>
                <c:pt idx="2220">
                  <c:v>41182.69583333332</c:v>
                </c:pt>
                <c:pt idx="2221">
                  <c:v>41182.69930555546</c:v>
                </c:pt>
                <c:pt idx="2222">
                  <c:v>41182.70277777778</c:v>
                </c:pt>
                <c:pt idx="2223">
                  <c:v>41182.70625</c:v>
                </c:pt>
                <c:pt idx="2224">
                  <c:v>41182.70972222219</c:v>
                </c:pt>
                <c:pt idx="2225">
                  <c:v>41182.71319444444</c:v>
                </c:pt>
                <c:pt idx="2226">
                  <c:v>41182.71666666667</c:v>
                </c:pt>
                <c:pt idx="2227">
                  <c:v>41182.72013888889</c:v>
                </c:pt>
                <c:pt idx="2228">
                  <c:v>41182.72361111101</c:v>
                </c:pt>
                <c:pt idx="2229">
                  <c:v>41182.72708333319</c:v>
                </c:pt>
                <c:pt idx="2230">
                  <c:v>41182.73055555556</c:v>
                </c:pt>
                <c:pt idx="2231">
                  <c:v>41182.73402777778</c:v>
                </c:pt>
                <c:pt idx="2232">
                  <c:v>41182.7375</c:v>
                </c:pt>
                <c:pt idx="2233">
                  <c:v>41182.74097222222</c:v>
                </c:pt>
                <c:pt idx="2234">
                  <c:v>41182.74374999999</c:v>
                </c:pt>
                <c:pt idx="2235">
                  <c:v>41182.74722222222</c:v>
                </c:pt>
                <c:pt idx="2236">
                  <c:v>41182.75069444444</c:v>
                </c:pt>
                <c:pt idx="2237">
                  <c:v>41182.75486111111</c:v>
                </c:pt>
                <c:pt idx="2238">
                  <c:v>41182.75833333333</c:v>
                </c:pt>
                <c:pt idx="2239">
                  <c:v>41182.76180555546</c:v>
                </c:pt>
                <c:pt idx="2240">
                  <c:v>41182.76527777778</c:v>
                </c:pt>
                <c:pt idx="2241">
                  <c:v>41182.76875</c:v>
                </c:pt>
                <c:pt idx="2242">
                  <c:v>41182.77222222222</c:v>
                </c:pt>
                <c:pt idx="2243">
                  <c:v>41182.77569444444</c:v>
                </c:pt>
                <c:pt idx="2244">
                  <c:v>41182.77916666657</c:v>
                </c:pt>
                <c:pt idx="2245">
                  <c:v>41182.78263888888</c:v>
                </c:pt>
                <c:pt idx="2246">
                  <c:v>41182.78611111111</c:v>
                </c:pt>
                <c:pt idx="2247">
                  <c:v>41182.78958333332</c:v>
                </c:pt>
                <c:pt idx="2248">
                  <c:v>41182.79305555546</c:v>
                </c:pt>
                <c:pt idx="2249">
                  <c:v>41182.79652777778</c:v>
                </c:pt>
                <c:pt idx="2250">
                  <c:v>41182.8</c:v>
                </c:pt>
                <c:pt idx="2251">
                  <c:v>41182.80347222222</c:v>
                </c:pt>
                <c:pt idx="2252">
                  <c:v>41182.80694444444</c:v>
                </c:pt>
                <c:pt idx="2253">
                  <c:v>41182.81041666667</c:v>
                </c:pt>
                <c:pt idx="2254">
                  <c:v>41182.81388888888</c:v>
                </c:pt>
                <c:pt idx="2255">
                  <c:v>41182.81736111111</c:v>
                </c:pt>
                <c:pt idx="2256">
                  <c:v>41182.82083333333</c:v>
                </c:pt>
                <c:pt idx="2257">
                  <c:v>41182.82430555556</c:v>
                </c:pt>
                <c:pt idx="2258">
                  <c:v>41182.82777777778</c:v>
                </c:pt>
                <c:pt idx="2259">
                  <c:v>41182.83125</c:v>
                </c:pt>
                <c:pt idx="2260">
                  <c:v>41182.83472222222</c:v>
                </c:pt>
                <c:pt idx="2261">
                  <c:v>41182.83819444444</c:v>
                </c:pt>
                <c:pt idx="2262">
                  <c:v>41182.84166666667</c:v>
                </c:pt>
                <c:pt idx="2263">
                  <c:v>41182.84513888888</c:v>
                </c:pt>
                <c:pt idx="2264">
                  <c:v>41182.84861111111</c:v>
                </c:pt>
                <c:pt idx="2265">
                  <c:v>41182.85208333333</c:v>
                </c:pt>
                <c:pt idx="2266">
                  <c:v>41182.85555555555</c:v>
                </c:pt>
                <c:pt idx="2267">
                  <c:v>41182.85902777777</c:v>
                </c:pt>
                <c:pt idx="2268">
                  <c:v>41182.8625</c:v>
                </c:pt>
                <c:pt idx="2269">
                  <c:v>41182.86597222222</c:v>
                </c:pt>
                <c:pt idx="2270">
                  <c:v>41182.86944444444</c:v>
                </c:pt>
                <c:pt idx="2271">
                  <c:v>41182.87291666667</c:v>
                </c:pt>
                <c:pt idx="2272">
                  <c:v>41182.87638888888</c:v>
                </c:pt>
                <c:pt idx="2273">
                  <c:v>41182.87986111111</c:v>
                </c:pt>
                <c:pt idx="2274">
                  <c:v>41182.88333333333</c:v>
                </c:pt>
                <c:pt idx="2275">
                  <c:v>41182.88680555555</c:v>
                </c:pt>
                <c:pt idx="2276">
                  <c:v>41182.89027777777</c:v>
                </c:pt>
                <c:pt idx="2277">
                  <c:v>41182.89444444444</c:v>
                </c:pt>
                <c:pt idx="2278">
                  <c:v>41182.89791666667</c:v>
                </c:pt>
                <c:pt idx="2279">
                  <c:v>41182.90138888889</c:v>
                </c:pt>
                <c:pt idx="2280">
                  <c:v>41182.90486111111</c:v>
                </c:pt>
                <c:pt idx="2281">
                  <c:v>41182.90833333333</c:v>
                </c:pt>
                <c:pt idx="2282">
                  <c:v>41182.91180555556</c:v>
                </c:pt>
                <c:pt idx="2283">
                  <c:v>41182.91527777777</c:v>
                </c:pt>
                <c:pt idx="2284">
                  <c:v>41182.91875</c:v>
                </c:pt>
                <c:pt idx="2285">
                  <c:v>41182.92222222222</c:v>
                </c:pt>
                <c:pt idx="2286">
                  <c:v>41182.92569444444</c:v>
                </c:pt>
                <c:pt idx="2287">
                  <c:v>41182.92916666657</c:v>
                </c:pt>
                <c:pt idx="2288">
                  <c:v>41182.93263888888</c:v>
                </c:pt>
                <c:pt idx="2289">
                  <c:v>41182.93611111111</c:v>
                </c:pt>
                <c:pt idx="2290">
                  <c:v>41182.93958333333</c:v>
                </c:pt>
                <c:pt idx="2291">
                  <c:v>41182.94305555556</c:v>
                </c:pt>
                <c:pt idx="2292">
                  <c:v>41182.94652777777</c:v>
                </c:pt>
                <c:pt idx="2293">
                  <c:v>41182.95</c:v>
                </c:pt>
                <c:pt idx="2294">
                  <c:v>41182.95347222222</c:v>
                </c:pt>
                <c:pt idx="2295">
                  <c:v>41182.95694444444</c:v>
                </c:pt>
                <c:pt idx="2296">
                  <c:v>41182.96041666667</c:v>
                </c:pt>
                <c:pt idx="2297">
                  <c:v>41182.96388888889</c:v>
                </c:pt>
                <c:pt idx="2298">
                  <c:v>41182.96736111101</c:v>
                </c:pt>
                <c:pt idx="2299">
                  <c:v>41182.97083333333</c:v>
                </c:pt>
                <c:pt idx="2300">
                  <c:v>41182.97430555556</c:v>
                </c:pt>
                <c:pt idx="2301">
                  <c:v>41182.97777777778</c:v>
                </c:pt>
                <c:pt idx="2302">
                  <c:v>41182.98125</c:v>
                </c:pt>
                <c:pt idx="2303">
                  <c:v>41182.98472222222</c:v>
                </c:pt>
                <c:pt idx="2304">
                  <c:v>41182.98819444444</c:v>
                </c:pt>
                <c:pt idx="2305">
                  <c:v>41182.99166666657</c:v>
                </c:pt>
                <c:pt idx="2306">
                  <c:v>41182.99513888889</c:v>
                </c:pt>
                <c:pt idx="2307">
                  <c:v>41182.99861111111</c:v>
                </c:pt>
              </c:numCache>
            </c:numRef>
          </c:xVal>
          <c:yVal>
            <c:numRef>
              <c:f>Sheet1!$J$2:$J$2310</c:f>
              <c:numCache>
                <c:formatCode>General</c:formatCode>
                <c:ptCount val="230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0.01</c:v>
                </c:pt>
                <c:pt idx="27">
                  <c:v>0.04</c:v>
                </c:pt>
                <c:pt idx="28">
                  <c:v>0.05</c:v>
                </c:pt>
                <c:pt idx="29">
                  <c:v>0.05</c:v>
                </c:pt>
                <c:pt idx="30">
                  <c:v>0.07</c:v>
                </c:pt>
                <c:pt idx="31">
                  <c:v>0.07</c:v>
                </c:pt>
                <c:pt idx="32">
                  <c:v>0.07</c:v>
                </c:pt>
                <c:pt idx="33">
                  <c:v>0.07</c:v>
                </c:pt>
                <c:pt idx="34">
                  <c:v>0.07</c:v>
                </c:pt>
                <c:pt idx="35">
                  <c:v>0.07</c:v>
                </c:pt>
                <c:pt idx="36">
                  <c:v>0.07</c:v>
                </c:pt>
                <c:pt idx="37">
                  <c:v>0.07</c:v>
                </c:pt>
                <c:pt idx="38">
                  <c:v>0.04</c:v>
                </c:pt>
                <c:pt idx="39">
                  <c:v>0.02</c:v>
                </c:pt>
                <c:pt idx="40">
                  <c:v>0.02</c:v>
                </c:pt>
                <c:pt idx="41">
                  <c:v>0.01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0.01</c:v>
                </c:pt>
                <c:pt idx="1608">
                  <c:v>0.01</c:v>
                </c:pt>
                <c:pt idx="1609">
                  <c:v>0.01</c:v>
                </c:pt>
                <c:pt idx="1610">
                  <c:v>0.01</c:v>
                </c:pt>
                <c:pt idx="1611">
                  <c:v>0.01</c:v>
                </c:pt>
                <c:pt idx="1612">
                  <c:v>0.01</c:v>
                </c:pt>
                <c:pt idx="1613">
                  <c:v>0.01</c:v>
                </c:pt>
                <c:pt idx="1614">
                  <c:v>0.01</c:v>
                </c:pt>
                <c:pt idx="1615">
                  <c:v>0.01</c:v>
                </c:pt>
                <c:pt idx="1616">
                  <c:v>0.01</c:v>
                </c:pt>
                <c:pt idx="1617">
                  <c:v>0.01</c:v>
                </c:pt>
                <c:pt idx="1618">
                  <c:v>0.01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0.01</c:v>
                </c:pt>
                <c:pt idx="1635">
                  <c:v>0.01</c:v>
                </c:pt>
                <c:pt idx="1636">
                  <c:v>0.02</c:v>
                </c:pt>
                <c:pt idx="1637">
                  <c:v>0.08</c:v>
                </c:pt>
                <c:pt idx="1638">
                  <c:v>0.09</c:v>
                </c:pt>
                <c:pt idx="1639">
                  <c:v>0.09</c:v>
                </c:pt>
                <c:pt idx="1640">
                  <c:v>0.09</c:v>
                </c:pt>
                <c:pt idx="1641">
                  <c:v>0.1</c:v>
                </c:pt>
                <c:pt idx="1642">
                  <c:v>0.1</c:v>
                </c:pt>
                <c:pt idx="1643">
                  <c:v>0.1</c:v>
                </c:pt>
                <c:pt idx="1644">
                  <c:v>0.1</c:v>
                </c:pt>
                <c:pt idx="1645">
                  <c:v>0.09</c:v>
                </c:pt>
                <c:pt idx="1646">
                  <c:v>0.09</c:v>
                </c:pt>
                <c:pt idx="1647">
                  <c:v>0.09</c:v>
                </c:pt>
                <c:pt idx="1648">
                  <c:v>0.07</c:v>
                </c:pt>
                <c:pt idx="1649">
                  <c:v>0.01</c:v>
                </c:pt>
                <c:pt idx="1650">
                  <c:v>0.01</c:v>
                </c:pt>
                <c:pt idx="1651">
                  <c:v>0.01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0.01</c:v>
                </c:pt>
                <c:pt idx="1663">
                  <c:v>0.01</c:v>
                </c:pt>
                <c:pt idx="1664">
                  <c:v>0.01</c:v>
                </c:pt>
                <c:pt idx="1665">
                  <c:v>0.02</c:v>
                </c:pt>
                <c:pt idx="1666">
                  <c:v>0.02</c:v>
                </c:pt>
                <c:pt idx="1667">
                  <c:v>0.02</c:v>
                </c:pt>
                <c:pt idx="1668">
                  <c:v>0.02</c:v>
                </c:pt>
                <c:pt idx="1669">
                  <c:v>0.02</c:v>
                </c:pt>
                <c:pt idx="1670">
                  <c:v>0.02</c:v>
                </c:pt>
                <c:pt idx="1671">
                  <c:v>0.02</c:v>
                </c:pt>
                <c:pt idx="1672">
                  <c:v>0.02</c:v>
                </c:pt>
                <c:pt idx="1673">
                  <c:v>0.02</c:v>
                </c:pt>
                <c:pt idx="1674">
                  <c:v>0.01</c:v>
                </c:pt>
                <c:pt idx="1675">
                  <c:v>0.01</c:v>
                </c:pt>
                <c:pt idx="1676">
                  <c:v>0.01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0.0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0.01</c:v>
                </c:pt>
                <c:pt idx="1774">
                  <c:v>0.01</c:v>
                </c:pt>
                <c:pt idx="1775">
                  <c:v>0.01</c:v>
                </c:pt>
                <c:pt idx="1776">
                  <c:v>0.02</c:v>
                </c:pt>
                <c:pt idx="1777">
                  <c:v>0.02</c:v>
                </c:pt>
                <c:pt idx="1778">
                  <c:v>0.02</c:v>
                </c:pt>
                <c:pt idx="1779">
                  <c:v>0.04</c:v>
                </c:pt>
                <c:pt idx="1780">
                  <c:v>0.05</c:v>
                </c:pt>
                <c:pt idx="1781">
                  <c:v>0.05</c:v>
                </c:pt>
                <c:pt idx="1782">
                  <c:v>0.06</c:v>
                </c:pt>
                <c:pt idx="1783">
                  <c:v>0.07</c:v>
                </c:pt>
                <c:pt idx="1784">
                  <c:v>0.07</c:v>
                </c:pt>
                <c:pt idx="1785">
                  <c:v>0.06</c:v>
                </c:pt>
                <c:pt idx="1786">
                  <c:v>0.06</c:v>
                </c:pt>
                <c:pt idx="1787">
                  <c:v>0.06</c:v>
                </c:pt>
                <c:pt idx="1788">
                  <c:v>0.06</c:v>
                </c:pt>
                <c:pt idx="1789">
                  <c:v>0.06</c:v>
                </c:pt>
                <c:pt idx="1790">
                  <c:v>0.06</c:v>
                </c:pt>
                <c:pt idx="1791">
                  <c:v>0.05</c:v>
                </c:pt>
                <c:pt idx="1792">
                  <c:v>0.05</c:v>
                </c:pt>
                <c:pt idx="1793">
                  <c:v>0.04</c:v>
                </c:pt>
                <c:pt idx="1794">
                  <c:v>0.04</c:v>
                </c:pt>
                <c:pt idx="1795">
                  <c:v>0.05</c:v>
                </c:pt>
                <c:pt idx="1796">
                  <c:v>0.05</c:v>
                </c:pt>
                <c:pt idx="1797">
                  <c:v>0.05</c:v>
                </c:pt>
                <c:pt idx="1798">
                  <c:v>0.05</c:v>
                </c:pt>
                <c:pt idx="1799">
                  <c:v>0.06</c:v>
                </c:pt>
                <c:pt idx="1800">
                  <c:v>0.06</c:v>
                </c:pt>
                <c:pt idx="1801">
                  <c:v>0.06</c:v>
                </c:pt>
                <c:pt idx="1802">
                  <c:v>0.06</c:v>
                </c:pt>
                <c:pt idx="1803">
                  <c:v>0.06</c:v>
                </c:pt>
                <c:pt idx="1804">
                  <c:v>0.06</c:v>
                </c:pt>
                <c:pt idx="1805">
                  <c:v>0.05</c:v>
                </c:pt>
                <c:pt idx="1806">
                  <c:v>0.05</c:v>
                </c:pt>
                <c:pt idx="1807">
                  <c:v>0.04</c:v>
                </c:pt>
                <c:pt idx="1808">
                  <c:v>0.04</c:v>
                </c:pt>
                <c:pt idx="1809">
                  <c:v>0.03</c:v>
                </c:pt>
                <c:pt idx="1810">
                  <c:v>0.03</c:v>
                </c:pt>
                <c:pt idx="1811">
                  <c:v>0.02</c:v>
                </c:pt>
                <c:pt idx="1812">
                  <c:v>0.02</c:v>
                </c:pt>
                <c:pt idx="1813">
                  <c:v>0.01</c:v>
                </c:pt>
                <c:pt idx="1814">
                  <c:v>0.01</c:v>
                </c:pt>
                <c:pt idx="1815">
                  <c:v>0.01</c:v>
                </c:pt>
                <c:pt idx="1816">
                  <c:v>0.01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0.0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0.0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0.0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0.01</c:v>
                </c:pt>
                <c:pt idx="2090">
                  <c:v>0.01</c:v>
                </c:pt>
                <c:pt idx="2091">
                  <c:v>0.01</c:v>
                </c:pt>
                <c:pt idx="2092">
                  <c:v>0.01</c:v>
                </c:pt>
                <c:pt idx="2093">
                  <c:v>0.01</c:v>
                </c:pt>
                <c:pt idx="2094">
                  <c:v>0.01</c:v>
                </c:pt>
                <c:pt idx="2095">
                  <c:v>0.01</c:v>
                </c:pt>
                <c:pt idx="2096">
                  <c:v>0.01</c:v>
                </c:pt>
                <c:pt idx="2097">
                  <c:v>0.01</c:v>
                </c:pt>
                <c:pt idx="2098">
                  <c:v>0.01</c:v>
                </c:pt>
                <c:pt idx="2099">
                  <c:v>0.01</c:v>
                </c:pt>
                <c:pt idx="2100">
                  <c:v>0.01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0.01</c:v>
                </c:pt>
                <c:pt idx="2118">
                  <c:v>0.01</c:v>
                </c:pt>
                <c:pt idx="2119">
                  <c:v>0.01</c:v>
                </c:pt>
                <c:pt idx="2120">
                  <c:v>0.01</c:v>
                </c:pt>
                <c:pt idx="2121">
                  <c:v>0.02</c:v>
                </c:pt>
                <c:pt idx="2122">
                  <c:v>0.03</c:v>
                </c:pt>
                <c:pt idx="2123">
                  <c:v>0.03</c:v>
                </c:pt>
                <c:pt idx="2124">
                  <c:v>0.04</c:v>
                </c:pt>
                <c:pt idx="2125">
                  <c:v>0.06</c:v>
                </c:pt>
                <c:pt idx="2126">
                  <c:v>0.06</c:v>
                </c:pt>
                <c:pt idx="2127">
                  <c:v>0.07</c:v>
                </c:pt>
                <c:pt idx="2128">
                  <c:v>0.07</c:v>
                </c:pt>
                <c:pt idx="2129">
                  <c:v>0.06</c:v>
                </c:pt>
                <c:pt idx="2130">
                  <c:v>0.06</c:v>
                </c:pt>
                <c:pt idx="2131">
                  <c:v>0.06</c:v>
                </c:pt>
                <c:pt idx="2132">
                  <c:v>0.05</c:v>
                </c:pt>
                <c:pt idx="2133">
                  <c:v>0.05</c:v>
                </c:pt>
                <c:pt idx="2134">
                  <c:v>0.04</c:v>
                </c:pt>
                <c:pt idx="2135">
                  <c:v>0.03</c:v>
                </c:pt>
                <c:pt idx="2136">
                  <c:v>0.02</c:v>
                </c:pt>
                <c:pt idx="2137">
                  <c:v>0.01</c:v>
                </c:pt>
                <c:pt idx="2138">
                  <c:v>0.01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0.01</c:v>
                </c:pt>
                <c:pt idx="2143">
                  <c:v>0.02</c:v>
                </c:pt>
                <c:pt idx="2144">
                  <c:v>0.02</c:v>
                </c:pt>
                <c:pt idx="2145">
                  <c:v>0.02</c:v>
                </c:pt>
                <c:pt idx="2146">
                  <c:v>0.02</c:v>
                </c:pt>
                <c:pt idx="2147">
                  <c:v>0.02</c:v>
                </c:pt>
                <c:pt idx="2148">
                  <c:v>0.02</c:v>
                </c:pt>
                <c:pt idx="2149">
                  <c:v>0.02</c:v>
                </c:pt>
                <c:pt idx="2150">
                  <c:v>0.02</c:v>
                </c:pt>
                <c:pt idx="2151">
                  <c:v>0.02</c:v>
                </c:pt>
                <c:pt idx="2152">
                  <c:v>0.02</c:v>
                </c:pt>
                <c:pt idx="2153">
                  <c:v>0.02</c:v>
                </c:pt>
                <c:pt idx="2154">
                  <c:v>0.02</c:v>
                </c:pt>
                <c:pt idx="2155">
                  <c:v>0.02</c:v>
                </c:pt>
                <c:pt idx="2156">
                  <c:v>0.03</c:v>
                </c:pt>
                <c:pt idx="2157">
                  <c:v>0.03</c:v>
                </c:pt>
                <c:pt idx="2158">
                  <c:v>0.03</c:v>
                </c:pt>
                <c:pt idx="2159">
                  <c:v>0.03</c:v>
                </c:pt>
                <c:pt idx="2160">
                  <c:v>0.03</c:v>
                </c:pt>
                <c:pt idx="2161">
                  <c:v>0.03</c:v>
                </c:pt>
                <c:pt idx="2162">
                  <c:v>0.04</c:v>
                </c:pt>
                <c:pt idx="2163">
                  <c:v>0.04</c:v>
                </c:pt>
                <c:pt idx="2164">
                  <c:v>0.04</c:v>
                </c:pt>
                <c:pt idx="2165">
                  <c:v>0.03</c:v>
                </c:pt>
                <c:pt idx="2166">
                  <c:v>0.03</c:v>
                </c:pt>
                <c:pt idx="2167">
                  <c:v>0.02</c:v>
                </c:pt>
                <c:pt idx="2168">
                  <c:v>0.01</c:v>
                </c:pt>
                <c:pt idx="2169">
                  <c:v>0.02</c:v>
                </c:pt>
                <c:pt idx="2170">
                  <c:v>0.02</c:v>
                </c:pt>
                <c:pt idx="2171">
                  <c:v>0.02</c:v>
                </c:pt>
                <c:pt idx="2172">
                  <c:v>0.02</c:v>
                </c:pt>
                <c:pt idx="2173">
                  <c:v>0.01</c:v>
                </c:pt>
                <c:pt idx="2174">
                  <c:v>0.01</c:v>
                </c:pt>
                <c:pt idx="2175">
                  <c:v>0.02</c:v>
                </c:pt>
                <c:pt idx="2176">
                  <c:v>0.02</c:v>
                </c:pt>
                <c:pt idx="2177">
                  <c:v>0.02</c:v>
                </c:pt>
                <c:pt idx="2178">
                  <c:v>0.02</c:v>
                </c:pt>
                <c:pt idx="2179">
                  <c:v>0.02</c:v>
                </c:pt>
                <c:pt idx="2180">
                  <c:v>0.01</c:v>
                </c:pt>
                <c:pt idx="2181">
                  <c:v>0.01</c:v>
                </c:pt>
                <c:pt idx="2182">
                  <c:v>0.01</c:v>
                </c:pt>
                <c:pt idx="2183">
                  <c:v>0.01</c:v>
                </c:pt>
                <c:pt idx="2184">
                  <c:v>0.01</c:v>
                </c:pt>
                <c:pt idx="2185">
                  <c:v>0.01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506104"/>
        <c:axId val="2114107208"/>
      </c:scatterChart>
      <c:valAx>
        <c:axId val="-2132506104"/>
        <c:scaling>
          <c:orientation val="minMax"/>
          <c:max val="41183.0"/>
          <c:min val="41175.0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4107208"/>
        <c:crosses val="autoZero"/>
        <c:crossBetween val="midCat"/>
      </c:valAx>
      <c:valAx>
        <c:axId val="2114107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400" baseline="0" dirty="0"/>
                  <a:t>Hourly Rainfall  (inches)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2506104"/>
        <c:crosses val="autoZero"/>
        <c:crossBetween val="midCat"/>
        <c:majorUnit val="0.05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TemperatureF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Sheet1!$A$2:$A$2310</c:f>
              <c:numCache>
                <c:formatCode>m/d/yy\ h:mm</c:formatCode>
                <c:ptCount val="2309"/>
                <c:pt idx="0">
                  <c:v>41175.0</c:v>
                </c:pt>
                <c:pt idx="1">
                  <c:v>41175.00347222222</c:v>
                </c:pt>
                <c:pt idx="2">
                  <c:v>41175.00694444444</c:v>
                </c:pt>
                <c:pt idx="3">
                  <c:v>41175.01041666666</c:v>
                </c:pt>
                <c:pt idx="4">
                  <c:v>41175.0138888889</c:v>
                </c:pt>
                <c:pt idx="5">
                  <c:v>41175.01736111107</c:v>
                </c:pt>
                <c:pt idx="6">
                  <c:v>41175.02152777778</c:v>
                </c:pt>
                <c:pt idx="7">
                  <c:v>41175.025</c:v>
                </c:pt>
                <c:pt idx="8">
                  <c:v>41175.02847222222</c:v>
                </c:pt>
                <c:pt idx="9">
                  <c:v>41175.03194444445</c:v>
                </c:pt>
                <c:pt idx="10">
                  <c:v>41175.03541666667</c:v>
                </c:pt>
                <c:pt idx="11">
                  <c:v>41175.0388888889</c:v>
                </c:pt>
                <c:pt idx="12">
                  <c:v>41175.0423611111</c:v>
                </c:pt>
                <c:pt idx="13">
                  <c:v>41175.04583333333</c:v>
                </c:pt>
                <c:pt idx="14">
                  <c:v>41175.04930555556</c:v>
                </c:pt>
                <c:pt idx="15">
                  <c:v>41175.05277777777</c:v>
                </c:pt>
                <c:pt idx="16">
                  <c:v>41175.05625</c:v>
                </c:pt>
                <c:pt idx="17">
                  <c:v>41175.05972222222</c:v>
                </c:pt>
                <c:pt idx="18">
                  <c:v>41175.06319444445</c:v>
                </c:pt>
                <c:pt idx="19">
                  <c:v>41175.06666666667</c:v>
                </c:pt>
                <c:pt idx="20">
                  <c:v>41175.0701388889</c:v>
                </c:pt>
                <c:pt idx="21">
                  <c:v>41175.0736111111</c:v>
                </c:pt>
                <c:pt idx="22">
                  <c:v>41175.07708333332</c:v>
                </c:pt>
                <c:pt idx="23">
                  <c:v>41175.08055555555</c:v>
                </c:pt>
                <c:pt idx="24">
                  <c:v>41175.08402777777</c:v>
                </c:pt>
                <c:pt idx="25">
                  <c:v>41175.0875</c:v>
                </c:pt>
                <c:pt idx="26">
                  <c:v>41175.09097222222</c:v>
                </c:pt>
                <c:pt idx="27">
                  <c:v>41175.09444444445</c:v>
                </c:pt>
                <c:pt idx="28">
                  <c:v>41175.09791666667</c:v>
                </c:pt>
                <c:pt idx="29">
                  <c:v>41175.10138888888</c:v>
                </c:pt>
                <c:pt idx="30">
                  <c:v>41175.1048611111</c:v>
                </c:pt>
                <c:pt idx="31">
                  <c:v>41175.10833333333</c:v>
                </c:pt>
                <c:pt idx="32">
                  <c:v>41175.11180555556</c:v>
                </c:pt>
                <c:pt idx="33">
                  <c:v>41175.11527777777</c:v>
                </c:pt>
                <c:pt idx="34">
                  <c:v>41175.11875</c:v>
                </c:pt>
                <c:pt idx="35">
                  <c:v>41175.12222222222</c:v>
                </c:pt>
                <c:pt idx="36">
                  <c:v>41175.12569444445</c:v>
                </c:pt>
                <c:pt idx="37">
                  <c:v>41175.12916666654</c:v>
                </c:pt>
                <c:pt idx="38">
                  <c:v>41175.1326388889</c:v>
                </c:pt>
                <c:pt idx="39">
                  <c:v>41175.1361111111</c:v>
                </c:pt>
                <c:pt idx="40">
                  <c:v>41175.13958333332</c:v>
                </c:pt>
                <c:pt idx="41">
                  <c:v>41175.14305555556</c:v>
                </c:pt>
                <c:pt idx="42">
                  <c:v>41175.14652777777</c:v>
                </c:pt>
                <c:pt idx="43">
                  <c:v>41175.15</c:v>
                </c:pt>
                <c:pt idx="44">
                  <c:v>41175.15347222222</c:v>
                </c:pt>
                <c:pt idx="45">
                  <c:v>41175.15694444444</c:v>
                </c:pt>
                <c:pt idx="46">
                  <c:v>41175.16041666667</c:v>
                </c:pt>
                <c:pt idx="47">
                  <c:v>41175.16388888888</c:v>
                </c:pt>
                <c:pt idx="48">
                  <c:v>41175.16736111098</c:v>
                </c:pt>
                <c:pt idx="49">
                  <c:v>41175.17083333333</c:v>
                </c:pt>
                <c:pt idx="50">
                  <c:v>41175.17430555556</c:v>
                </c:pt>
                <c:pt idx="51">
                  <c:v>41175.17777777778</c:v>
                </c:pt>
                <c:pt idx="52">
                  <c:v>41175.18125</c:v>
                </c:pt>
                <c:pt idx="53">
                  <c:v>41175.18472222222</c:v>
                </c:pt>
                <c:pt idx="54">
                  <c:v>41175.18819444444</c:v>
                </c:pt>
                <c:pt idx="55">
                  <c:v>41175.19166666654</c:v>
                </c:pt>
                <c:pt idx="56">
                  <c:v>41175.19513888888</c:v>
                </c:pt>
                <c:pt idx="57">
                  <c:v>41175.1986111111</c:v>
                </c:pt>
                <c:pt idx="58">
                  <c:v>41175.20208333332</c:v>
                </c:pt>
                <c:pt idx="59">
                  <c:v>41175.20555555556</c:v>
                </c:pt>
                <c:pt idx="60">
                  <c:v>41175.20902777778</c:v>
                </c:pt>
                <c:pt idx="61">
                  <c:v>41175.2125</c:v>
                </c:pt>
                <c:pt idx="62">
                  <c:v>41175.21597222222</c:v>
                </c:pt>
                <c:pt idx="63">
                  <c:v>41175.21944444445</c:v>
                </c:pt>
                <c:pt idx="64">
                  <c:v>41175.22291666667</c:v>
                </c:pt>
                <c:pt idx="65">
                  <c:v>41175.22638888888</c:v>
                </c:pt>
                <c:pt idx="66">
                  <c:v>41175.22986111098</c:v>
                </c:pt>
                <c:pt idx="67">
                  <c:v>41175.23333333332</c:v>
                </c:pt>
                <c:pt idx="68">
                  <c:v>41175.23680555556</c:v>
                </c:pt>
                <c:pt idx="69">
                  <c:v>41175.24027777777</c:v>
                </c:pt>
                <c:pt idx="70">
                  <c:v>41175.24374999999</c:v>
                </c:pt>
                <c:pt idx="71">
                  <c:v>41175.24722222222</c:v>
                </c:pt>
                <c:pt idx="72">
                  <c:v>41175.25069444444</c:v>
                </c:pt>
                <c:pt idx="73">
                  <c:v>41175.25416666667</c:v>
                </c:pt>
                <c:pt idx="74">
                  <c:v>41175.2576388889</c:v>
                </c:pt>
                <c:pt idx="75">
                  <c:v>41175.26180555546</c:v>
                </c:pt>
                <c:pt idx="76">
                  <c:v>41175.26527777778</c:v>
                </c:pt>
                <c:pt idx="77">
                  <c:v>41175.26875</c:v>
                </c:pt>
                <c:pt idx="78">
                  <c:v>41175.27152777778</c:v>
                </c:pt>
                <c:pt idx="79">
                  <c:v>41175.27569444444</c:v>
                </c:pt>
                <c:pt idx="80">
                  <c:v>41175.27916666657</c:v>
                </c:pt>
                <c:pt idx="81">
                  <c:v>41175.28263888888</c:v>
                </c:pt>
                <c:pt idx="82">
                  <c:v>41175.28611111111</c:v>
                </c:pt>
                <c:pt idx="83">
                  <c:v>41175.28958333332</c:v>
                </c:pt>
                <c:pt idx="84">
                  <c:v>41175.29305555546</c:v>
                </c:pt>
                <c:pt idx="85">
                  <c:v>41175.29652777778</c:v>
                </c:pt>
                <c:pt idx="86">
                  <c:v>41175.3</c:v>
                </c:pt>
                <c:pt idx="87">
                  <c:v>41175.30347222222</c:v>
                </c:pt>
                <c:pt idx="88">
                  <c:v>41175.30694444444</c:v>
                </c:pt>
                <c:pt idx="89">
                  <c:v>41175.31041666667</c:v>
                </c:pt>
                <c:pt idx="90">
                  <c:v>41175.31388888888</c:v>
                </c:pt>
                <c:pt idx="91">
                  <c:v>41175.31736111111</c:v>
                </c:pt>
                <c:pt idx="92">
                  <c:v>41175.32083333333</c:v>
                </c:pt>
                <c:pt idx="93">
                  <c:v>41175.32430555556</c:v>
                </c:pt>
                <c:pt idx="94">
                  <c:v>41175.32777777778</c:v>
                </c:pt>
                <c:pt idx="95">
                  <c:v>41175.33125</c:v>
                </c:pt>
                <c:pt idx="96">
                  <c:v>41175.33402777777</c:v>
                </c:pt>
                <c:pt idx="97">
                  <c:v>41175.33819444444</c:v>
                </c:pt>
                <c:pt idx="98">
                  <c:v>41175.34166666667</c:v>
                </c:pt>
                <c:pt idx="99">
                  <c:v>41175.34513888888</c:v>
                </c:pt>
                <c:pt idx="100">
                  <c:v>41175.34861111111</c:v>
                </c:pt>
                <c:pt idx="101">
                  <c:v>41175.35208333333</c:v>
                </c:pt>
                <c:pt idx="102">
                  <c:v>41175.35555555555</c:v>
                </c:pt>
                <c:pt idx="103">
                  <c:v>41175.35902777777</c:v>
                </c:pt>
                <c:pt idx="104">
                  <c:v>41175.3625</c:v>
                </c:pt>
                <c:pt idx="105">
                  <c:v>41175.36597222222</c:v>
                </c:pt>
                <c:pt idx="106">
                  <c:v>41175.36944444444</c:v>
                </c:pt>
                <c:pt idx="107">
                  <c:v>41175.37291666667</c:v>
                </c:pt>
                <c:pt idx="108">
                  <c:v>41175.37638888888</c:v>
                </c:pt>
                <c:pt idx="109">
                  <c:v>41175.37986111111</c:v>
                </c:pt>
                <c:pt idx="110">
                  <c:v>41175.38333333333</c:v>
                </c:pt>
                <c:pt idx="111">
                  <c:v>41175.38680555555</c:v>
                </c:pt>
                <c:pt idx="112">
                  <c:v>41175.39027777777</c:v>
                </c:pt>
                <c:pt idx="113">
                  <c:v>41175.39375</c:v>
                </c:pt>
                <c:pt idx="114">
                  <c:v>41175.39722222222</c:v>
                </c:pt>
                <c:pt idx="115">
                  <c:v>41175.40069444444</c:v>
                </c:pt>
                <c:pt idx="116">
                  <c:v>41175.40416666667</c:v>
                </c:pt>
                <c:pt idx="117">
                  <c:v>41175.40763888888</c:v>
                </c:pt>
                <c:pt idx="118">
                  <c:v>41175.41111111111</c:v>
                </c:pt>
                <c:pt idx="119">
                  <c:v>41175.41458333333</c:v>
                </c:pt>
                <c:pt idx="120">
                  <c:v>41175.41805555555</c:v>
                </c:pt>
                <c:pt idx="121">
                  <c:v>41175.42152777778</c:v>
                </c:pt>
                <c:pt idx="122">
                  <c:v>41175.425</c:v>
                </c:pt>
                <c:pt idx="123">
                  <c:v>41175.42847222222</c:v>
                </c:pt>
                <c:pt idx="124">
                  <c:v>41175.43194444444</c:v>
                </c:pt>
                <c:pt idx="125">
                  <c:v>41175.43541666667</c:v>
                </c:pt>
                <c:pt idx="126">
                  <c:v>41175.43888888888</c:v>
                </c:pt>
                <c:pt idx="127">
                  <c:v>41175.44236111111</c:v>
                </c:pt>
                <c:pt idx="128">
                  <c:v>41175.44583333333</c:v>
                </c:pt>
                <c:pt idx="129">
                  <c:v>41175.44930555556</c:v>
                </c:pt>
                <c:pt idx="130">
                  <c:v>41175.45277777777</c:v>
                </c:pt>
                <c:pt idx="131">
                  <c:v>41175.45625</c:v>
                </c:pt>
                <c:pt idx="132">
                  <c:v>41175.45972222222</c:v>
                </c:pt>
                <c:pt idx="133">
                  <c:v>41175.46319444444</c:v>
                </c:pt>
                <c:pt idx="134">
                  <c:v>41175.46666666667</c:v>
                </c:pt>
                <c:pt idx="135">
                  <c:v>41175.47013888888</c:v>
                </c:pt>
                <c:pt idx="136">
                  <c:v>41175.47361111111</c:v>
                </c:pt>
                <c:pt idx="137">
                  <c:v>41175.47708333332</c:v>
                </c:pt>
                <c:pt idx="138">
                  <c:v>41175.48055555555</c:v>
                </c:pt>
                <c:pt idx="139">
                  <c:v>41175.48402777777</c:v>
                </c:pt>
                <c:pt idx="140">
                  <c:v>41175.4875</c:v>
                </c:pt>
                <c:pt idx="141">
                  <c:v>41175.49097222222</c:v>
                </c:pt>
                <c:pt idx="142">
                  <c:v>41175.49444444444</c:v>
                </c:pt>
                <c:pt idx="143">
                  <c:v>41175.49791666667</c:v>
                </c:pt>
                <c:pt idx="144">
                  <c:v>41175.50138888889</c:v>
                </c:pt>
                <c:pt idx="145">
                  <c:v>41175.50486111111</c:v>
                </c:pt>
                <c:pt idx="146">
                  <c:v>41175.50833333333</c:v>
                </c:pt>
                <c:pt idx="147">
                  <c:v>41175.5111111111</c:v>
                </c:pt>
                <c:pt idx="148">
                  <c:v>41175.51527777777</c:v>
                </c:pt>
                <c:pt idx="149">
                  <c:v>41175.51875</c:v>
                </c:pt>
                <c:pt idx="150">
                  <c:v>41175.52222222222</c:v>
                </c:pt>
                <c:pt idx="151">
                  <c:v>41175.52569444444</c:v>
                </c:pt>
                <c:pt idx="152">
                  <c:v>41175.52916666657</c:v>
                </c:pt>
                <c:pt idx="153">
                  <c:v>41175.53263888888</c:v>
                </c:pt>
                <c:pt idx="154">
                  <c:v>41175.53611111111</c:v>
                </c:pt>
                <c:pt idx="155">
                  <c:v>41175.53958333332</c:v>
                </c:pt>
                <c:pt idx="156">
                  <c:v>41175.54305555556</c:v>
                </c:pt>
                <c:pt idx="157">
                  <c:v>41175.54652777777</c:v>
                </c:pt>
                <c:pt idx="158">
                  <c:v>41175.55</c:v>
                </c:pt>
                <c:pt idx="159">
                  <c:v>41175.55347222222</c:v>
                </c:pt>
                <c:pt idx="160">
                  <c:v>41175.55694444444</c:v>
                </c:pt>
                <c:pt idx="161">
                  <c:v>41175.56041666667</c:v>
                </c:pt>
                <c:pt idx="162">
                  <c:v>41175.56388888889</c:v>
                </c:pt>
                <c:pt idx="163">
                  <c:v>41175.56736111101</c:v>
                </c:pt>
                <c:pt idx="164">
                  <c:v>41175.57083333333</c:v>
                </c:pt>
                <c:pt idx="165">
                  <c:v>41175.57430555556</c:v>
                </c:pt>
                <c:pt idx="166">
                  <c:v>41175.57777777778</c:v>
                </c:pt>
                <c:pt idx="167">
                  <c:v>41175.58125</c:v>
                </c:pt>
                <c:pt idx="168">
                  <c:v>41175.58472222222</c:v>
                </c:pt>
                <c:pt idx="169">
                  <c:v>41175.58819444444</c:v>
                </c:pt>
                <c:pt idx="170">
                  <c:v>41175.59166666657</c:v>
                </c:pt>
                <c:pt idx="171">
                  <c:v>41175.59513888889</c:v>
                </c:pt>
                <c:pt idx="172">
                  <c:v>41175.59861111111</c:v>
                </c:pt>
                <c:pt idx="173">
                  <c:v>41175.60208333332</c:v>
                </c:pt>
                <c:pt idx="174">
                  <c:v>41175.60555555556</c:v>
                </c:pt>
                <c:pt idx="175">
                  <c:v>41175.60902777778</c:v>
                </c:pt>
                <c:pt idx="176">
                  <c:v>41175.6125</c:v>
                </c:pt>
                <c:pt idx="177">
                  <c:v>41175.61597222222</c:v>
                </c:pt>
                <c:pt idx="178">
                  <c:v>41175.61944444444</c:v>
                </c:pt>
                <c:pt idx="179">
                  <c:v>41175.62291666667</c:v>
                </c:pt>
                <c:pt idx="180">
                  <c:v>41175.62638888889</c:v>
                </c:pt>
                <c:pt idx="181">
                  <c:v>41175.62986111101</c:v>
                </c:pt>
                <c:pt idx="182">
                  <c:v>41175.63333333332</c:v>
                </c:pt>
                <c:pt idx="183">
                  <c:v>41175.63680555556</c:v>
                </c:pt>
                <c:pt idx="184">
                  <c:v>41175.64027777777</c:v>
                </c:pt>
                <c:pt idx="185">
                  <c:v>41175.64375</c:v>
                </c:pt>
                <c:pt idx="186">
                  <c:v>41175.64722222222</c:v>
                </c:pt>
                <c:pt idx="187">
                  <c:v>41175.65069444444</c:v>
                </c:pt>
                <c:pt idx="188">
                  <c:v>41175.65416666667</c:v>
                </c:pt>
                <c:pt idx="189">
                  <c:v>41175.65763888888</c:v>
                </c:pt>
                <c:pt idx="190">
                  <c:v>41175.66111111101</c:v>
                </c:pt>
                <c:pt idx="191">
                  <c:v>41175.66458333332</c:v>
                </c:pt>
                <c:pt idx="192">
                  <c:v>41175.66805555556</c:v>
                </c:pt>
                <c:pt idx="193">
                  <c:v>41175.67152777778</c:v>
                </c:pt>
                <c:pt idx="194">
                  <c:v>41175.675</c:v>
                </c:pt>
                <c:pt idx="195">
                  <c:v>41175.67847222222</c:v>
                </c:pt>
                <c:pt idx="196">
                  <c:v>41175.68194444444</c:v>
                </c:pt>
                <c:pt idx="197">
                  <c:v>41175.68541666667</c:v>
                </c:pt>
                <c:pt idx="198">
                  <c:v>41175.68958333333</c:v>
                </c:pt>
                <c:pt idx="199">
                  <c:v>41175.69305555552</c:v>
                </c:pt>
                <c:pt idx="200">
                  <c:v>41175.69652777778</c:v>
                </c:pt>
                <c:pt idx="201">
                  <c:v>41175.7</c:v>
                </c:pt>
                <c:pt idx="202">
                  <c:v>41175.70347222222</c:v>
                </c:pt>
                <c:pt idx="203">
                  <c:v>41175.70694444444</c:v>
                </c:pt>
                <c:pt idx="204">
                  <c:v>41175.71041666667</c:v>
                </c:pt>
                <c:pt idx="205">
                  <c:v>41175.71388888889</c:v>
                </c:pt>
                <c:pt idx="206">
                  <c:v>41175.71736111101</c:v>
                </c:pt>
                <c:pt idx="207">
                  <c:v>41175.72083333333</c:v>
                </c:pt>
                <c:pt idx="208">
                  <c:v>41175.72430555552</c:v>
                </c:pt>
                <c:pt idx="209">
                  <c:v>41175.72777777768</c:v>
                </c:pt>
                <c:pt idx="210">
                  <c:v>41175.73125</c:v>
                </c:pt>
                <c:pt idx="211">
                  <c:v>41175.73472222222</c:v>
                </c:pt>
                <c:pt idx="212">
                  <c:v>41175.73819444444</c:v>
                </c:pt>
                <c:pt idx="213">
                  <c:v>41175.74166666657</c:v>
                </c:pt>
                <c:pt idx="214">
                  <c:v>41175.74513888889</c:v>
                </c:pt>
                <c:pt idx="215">
                  <c:v>41175.74861111111</c:v>
                </c:pt>
                <c:pt idx="216">
                  <c:v>41175.75208333333</c:v>
                </c:pt>
                <c:pt idx="217">
                  <c:v>41175.75555555556</c:v>
                </c:pt>
                <c:pt idx="218">
                  <c:v>41175.75902777778</c:v>
                </c:pt>
                <c:pt idx="219">
                  <c:v>41175.7625</c:v>
                </c:pt>
                <c:pt idx="220">
                  <c:v>41175.76597222222</c:v>
                </c:pt>
                <c:pt idx="221">
                  <c:v>41175.76944444444</c:v>
                </c:pt>
                <c:pt idx="222">
                  <c:v>41175.77291666667</c:v>
                </c:pt>
                <c:pt idx="223">
                  <c:v>41175.77638888889</c:v>
                </c:pt>
                <c:pt idx="224">
                  <c:v>41175.77986111101</c:v>
                </c:pt>
                <c:pt idx="225">
                  <c:v>41175.78333333333</c:v>
                </c:pt>
                <c:pt idx="226">
                  <c:v>41175.78680555556</c:v>
                </c:pt>
                <c:pt idx="227">
                  <c:v>41175.79027777778</c:v>
                </c:pt>
                <c:pt idx="228">
                  <c:v>41175.79374999998</c:v>
                </c:pt>
                <c:pt idx="229">
                  <c:v>41175.79722222222</c:v>
                </c:pt>
                <c:pt idx="230">
                  <c:v>41175.80069444444</c:v>
                </c:pt>
                <c:pt idx="231">
                  <c:v>41175.80416666667</c:v>
                </c:pt>
                <c:pt idx="232">
                  <c:v>41175.80763888888</c:v>
                </c:pt>
                <c:pt idx="233">
                  <c:v>41175.81111111111</c:v>
                </c:pt>
                <c:pt idx="234">
                  <c:v>41175.81458333333</c:v>
                </c:pt>
                <c:pt idx="235">
                  <c:v>41175.81805555555</c:v>
                </c:pt>
                <c:pt idx="236">
                  <c:v>41175.82152777778</c:v>
                </c:pt>
                <c:pt idx="237">
                  <c:v>41175.825</c:v>
                </c:pt>
                <c:pt idx="238">
                  <c:v>41175.82847222222</c:v>
                </c:pt>
                <c:pt idx="239">
                  <c:v>41175.83194444444</c:v>
                </c:pt>
                <c:pt idx="240">
                  <c:v>41175.83541666667</c:v>
                </c:pt>
                <c:pt idx="241">
                  <c:v>41175.83888888888</c:v>
                </c:pt>
                <c:pt idx="242">
                  <c:v>41175.84236111111</c:v>
                </c:pt>
                <c:pt idx="243">
                  <c:v>41175.84583333333</c:v>
                </c:pt>
                <c:pt idx="244">
                  <c:v>41175.84930555556</c:v>
                </c:pt>
                <c:pt idx="245">
                  <c:v>41175.85277777777</c:v>
                </c:pt>
                <c:pt idx="246">
                  <c:v>41175.85625</c:v>
                </c:pt>
                <c:pt idx="247">
                  <c:v>41175.85972222222</c:v>
                </c:pt>
                <c:pt idx="248">
                  <c:v>41175.86319444444</c:v>
                </c:pt>
                <c:pt idx="249">
                  <c:v>41175.86666666667</c:v>
                </c:pt>
                <c:pt idx="250">
                  <c:v>41175.87013888888</c:v>
                </c:pt>
                <c:pt idx="251">
                  <c:v>41175.87361111111</c:v>
                </c:pt>
                <c:pt idx="252">
                  <c:v>41175.87708333333</c:v>
                </c:pt>
                <c:pt idx="253">
                  <c:v>41175.88055555555</c:v>
                </c:pt>
                <c:pt idx="254">
                  <c:v>41175.88402777777</c:v>
                </c:pt>
                <c:pt idx="255">
                  <c:v>41175.8875</c:v>
                </c:pt>
                <c:pt idx="256">
                  <c:v>41175.89097222222</c:v>
                </c:pt>
                <c:pt idx="257">
                  <c:v>41175.89444444444</c:v>
                </c:pt>
                <c:pt idx="258">
                  <c:v>41175.89861111111</c:v>
                </c:pt>
                <c:pt idx="259">
                  <c:v>41175.90138888889</c:v>
                </c:pt>
                <c:pt idx="260">
                  <c:v>41175.90555555555</c:v>
                </c:pt>
                <c:pt idx="261">
                  <c:v>41175.90902777778</c:v>
                </c:pt>
                <c:pt idx="262">
                  <c:v>41175.9125</c:v>
                </c:pt>
                <c:pt idx="263">
                  <c:v>41175.91597222222</c:v>
                </c:pt>
                <c:pt idx="264">
                  <c:v>41175.91944444444</c:v>
                </c:pt>
                <c:pt idx="265">
                  <c:v>41175.92291666667</c:v>
                </c:pt>
                <c:pt idx="266">
                  <c:v>41175.92638888889</c:v>
                </c:pt>
                <c:pt idx="267">
                  <c:v>41175.92986111101</c:v>
                </c:pt>
                <c:pt idx="268">
                  <c:v>41175.93333333333</c:v>
                </c:pt>
                <c:pt idx="269">
                  <c:v>41175.93680555555</c:v>
                </c:pt>
                <c:pt idx="270">
                  <c:v>41175.94027777777</c:v>
                </c:pt>
                <c:pt idx="271">
                  <c:v>41175.94375</c:v>
                </c:pt>
                <c:pt idx="272">
                  <c:v>41175.94722222222</c:v>
                </c:pt>
                <c:pt idx="273">
                  <c:v>41175.9506944445</c:v>
                </c:pt>
                <c:pt idx="274">
                  <c:v>41175.95416666667</c:v>
                </c:pt>
                <c:pt idx="275">
                  <c:v>41175.95763888888</c:v>
                </c:pt>
                <c:pt idx="276">
                  <c:v>41175.96111111101</c:v>
                </c:pt>
                <c:pt idx="277">
                  <c:v>41175.96458333333</c:v>
                </c:pt>
                <c:pt idx="278">
                  <c:v>41175.96805555555</c:v>
                </c:pt>
                <c:pt idx="279">
                  <c:v>41175.97152777778</c:v>
                </c:pt>
                <c:pt idx="280">
                  <c:v>41175.975</c:v>
                </c:pt>
                <c:pt idx="281">
                  <c:v>41175.97847222222</c:v>
                </c:pt>
                <c:pt idx="282">
                  <c:v>41175.98194444444</c:v>
                </c:pt>
                <c:pt idx="283">
                  <c:v>41175.98541666667</c:v>
                </c:pt>
                <c:pt idx="284">
                  <c:v>41175.98888888888</c:v>
                </c:pt>
                <c:pt idx="285">
                  <c:v>41175.99236111101</c:v>
                </c:pt>
                <c:pt idx="286">
                  <c:v>41175.99583333333</c:v>
                </c:pt>
                <c:pt idx="287">
                  <c:v>41175.99930555555</c:v>
                </c:pt>
                <c:pt idx="288">
                  <c:v>41176.0</c:v>
                </c:pt>
                <c:pt idx="289">
                  <c:v>41176.00069444444</c:v>
                </c:pt>
                <c:pt idx="290">
                  <c:v>41176.00138888889</c:v>
                </c:pt>
                <c:pt idx="291">
                  <c:v>41176.00208333333</c:v>
                </c:pt>
                <c:pt idx="292">
                  <c:v>41176.00555555556</c:v>
                </c:pt>
                <c:pt idx="293">
                  <c:v>41176.00902777778</c:v>
                </c:pt>
                <c:pt idx="294">
                  <c:v>41176.0125</c:v>
                </c:pt>
                <c:pt idx="295">
                  <c:v>41176.01597222222</c:v>
                </c:pt>
                <c:pt idx="296">
                  <c:v>41176.01944444444</c:v>
                </c:pt>
                <c:pt idx="297">
                  <c:v>41176.02291666667</c:v>
                </c:pt>
                <c:pt idx="298">
                  <c:v>41176.02638888889</c:v>
                </c:pt>
                <c:pt idx="299">
                  <c:v>41176.03055555555</c:v>
                </c:pt>
                <c:pt idx="300">
                  <c:v>41176.03402777778</c:v>
                </c:pt>
                <c:pt idx="301">
                  <c:v>41176.0375</c:v>
                </c:pt>
                <c:pt idx="302">
                  <c:v>41176.04097222222</c:v>
                </c:pt>
                <c:pt idx="303">
                  <c:v>41176.04444444444</c:v>
                </c:pt>
                <c:pt idx="304">
                  <c:v>41176.04791666667</c:v>
                </c:pt>
                <c:pt idx="305">
                  <c:v>41176.05138888889</c:v>
                </c:pt>
                <c:pt idx="306">
                  <c:v>41176.05486111111</c:v>
                </c:pt>
                <c:pt idx="307">
                  <c:v>41176.05833333333</c:v>
                </c:pt>
                <c:pt idx="308">
                  <c:v>41176.06180555555</c:v>
                </c:pt>
                <c:pt idx="309">
                  <c:v>41176.06527777778</c:v>
                </c:pt>
                <c:pt idx="310">
                  <c:v>41176.06875</c:v>
                </c:pt>
                <c:pt idx="311">
                  <c:v>41176.07222222222</c:v>
                </c:pt>
                <c:pt idx="312">
                  <c:v>41176.07569444444</c:v>
                </c:pt>
                <c:pt idx="313">
                  <c:v>41176.07916666658</c:v>
                </c:pt>
                <c:pt idx="314">
                  <c:v>41176.08263888888</c:v>
                </c:pt>
                <c:pt idx="315">
                  <c:v>41176.08611111111</c:v>
                </c:pt>
                <c:pt idx="316">
                  <c:v>41176.08958333333</c:v>
                </c:pt>
                <c:pt idx="317">
                  <c:v>41176.09305555555</c:v>
                </c:pt>
                <c:pt idx="318">
                  <c:v>41176.09652777778</c:v>
                </c:pt>
                <c:pt idx="319">
                  <c:v>41176.1</c:v>
                </c:pt>
                <c:pt idx="320">
                  <c:v>41176.10347222222</c:v>
                </c:pt>
                <c:pt idx="321">
                  <c:v>41176.10694444444</c:v>
                </c:pt>
                <c:pt idx="322">
                  <c:v>41176.11041666667</c:v>
                </c:pt>
                <c:pt idx="323">
                  <c:v>41176.11388888889</c:v>
                </c:pt>
                <c:pt idx="324">
                  <c:v>41176.11736111101</c:v>
                </c:pt>
                <c:pt idx="325">
                  <c:v>41176.12083333333</c:v>
                </c:pt>
                <c:pt idx="326">
                  <c:v>41176.12430555555</c:v>
                </c:pt>
                <c:pt idx="327">
                  <c:v>41176.12777777777</c:v>
                </c:pt>
                <c:pt idx="328">
                  <c:v>41176.13125</c:v>
                </c:pt>
                <c:pt idx="329">
                  <c:v>41176.13472222222</c:v>
                </c:pt>
                <c:pt idx="330">
                  <c:v>41176.13819444444</c:v>
                </c:pt>
                <c:pt idx="331">
                  <c:v>41176.14166666658</c:v>
                </c:pt>
                <c:pt idx="332">
                  <c:v>41176.14513888889</c:v>
                </c:pt>
                <c:pt idx="333">
                  <c:v>41176.14861111111</c:v>
                </c:pt>
                <c:pt idx="334">
                  <c:v>41176.15208333333</c:v>
                </c:pt>
                <c:pt idx="335">
                  <c:v>41176.15555555555</c:v>
                </c:pt>
                <c:pt idx="336">
                  <c:v>41176.15902777778</c:v>
                </c:pt>
                <c:pt idx="337">
                  <c:v>41176.1625</c:v>
                </c:pt>
                <c:pt idx="338">
                  <c:v>41176.16597222222</c:v>
                </c:pt>
                <c:pt idx="339">
                  <c:v>41176.16944444444</c:v>
                </c:pt>
                <c:pt idx="340">
                  <c:v>41176.17291666667</c:v>
                </c:pt>
                <c:pt idx="341">
                  <c:v>41176.17638888889</c:v>
                </c:pt>
                <c:pt idx="342">
                  <c:v>41176.17986111101</c:v>
                </c:pt>
                <c:pt idx="343">
                  <c:v>41176.18333333333</c:v>
                </c:pt>
                <c:pt idx="344">
                  <c:v>41176.18680555555</c:v>
                </c:pt>
                <c:pt idx="345">
                  <c:v>41176.19027777778</c:v>
                </c:pt>
                <c:pt idx="346">
                  <c:v>41176.19374999998</c:v>
                </c:pt>
                <c:pt idx="347">
                  <c:v>41176.19722222222</c:v>
                </c:pt>
                <c:pt idx="348">
                  <c:v>41176.20069444444</c:v>
                </c:pt>
                <c:pt idx="349">
                  <c:v>41176.20416666658</c:v>
                </c:pt>
                <c:pt idx="350">
                  <c:v>41176.20763888889</c:v>
                </c:pt>
                <c:pt idx="351">
                  <c:v>41176.21111111101</c:v>
                </c:pt>
                <c:pt idx="352">
                  <c:v>41176.21458333333</c:v>
                </c:pt>
                <c:pt idx="353">
                  <c:v>41176.21805555555</c:v>
                </c:pt>
                <c:pt idx="354">
                  <c:v>41176.22152777777</c:v>
                </c:pt>
                <c:pt idx="355">
                  <c:v>41176.225</c:v>
                </c:pt>
                <c:pt idx="356">
                  <c:v>41176.22847222222</c:v>
                </c:pt>
                <c:pt idx="357">
                  <c:v>41176.23194444444</c:v>
                </c:pt>
                <c:pt idx="358">
                  <c:v>41176.23541666658</c:v>
                </c:pt>
                <c:pt idx="359">
                  <c:v>41176.23888888889</c:v>
                </c:pt>
                <c:pt idx="360">
                  <c:v>41176.24236111101</c:v>
                </c:pt>
                <c:pt idx="361">
                  <c:v>41176.24583333333</c:v>
                </c:pt>
                <c:pt idx="362">
                  <c:v>41176.24930555555</c:v>
                </c:pt>
                <c:pt idx="363">
                  <c:v>41176.25277777778</c:v>
                </c:pt>
                <c:pt idx="364">
                  <c:v>41176.25625</c:v>
                </c:pt>
                <c:pt idx="365">
                  <c:v>41176.25972222222</c:v>
                </c:pt>
                <c:pt idx="366">
                  <c:v>41176.26319444444</c:v>
                </c:pt>
                <c:pt idx="367">
                  <c:v>41176.26666666658</c:v>
                </c:pt>
                <c:pt idx="368">
                  <c:v>41176.27013888889</c:v>
                </c:pt>
                <c:pt idx="369">
                  <c:v>41176.27430555555</c:v>
                </c:pt>
                <c:pt idx="370">
                  <c:v>41176.27708333323</c:v>
                </c:pt>
                <c:pt idx="371">
                  <c:v>41176.28125</c:v>
                </c:pt>
                <c:pt idx="372">
                  <c:v>41176.28472222222</c:v>
                </c:pt>
                <c:pt idx="373">
                  <c:v>41176.28819444444</c:v>
                </c:pt>
                <c:pt idx="374">
                  <c:v>41176.29166666653</c:v>
                </c:pt>
                <c:pt idx="375">
                  <c:v>41176.29513888888</c:v>
                </c:pt>
                <c:pt idx="376">
                  <c:v>41176.29861111107</c:v>
                </c:pt>
                <c:pt idx="377">
                  <c:v>41176.30208333334</c:v>
                </c:pt>
                <c:pt idx="378">
                  <c:v>41176.30555555555</c:v>
                </c:pt>
                <c:pt idx="379">
                  <c:v>41176.30902777778</c:v>
                </c:pt>
                <c:pt idx="380">
                  <c:v>41176.3125</c:v>
                </c:pt>
                <c:pt idx="381">
                  <c:v>41176.31597222222</c:v>
                </c:pt>
                <c:pt idx="382">
                  <c:v>41176.31944444444</c:v>
                </c:pt>
                <c:pt idx="383">
                  <c:v>41176.32291666666</c:v>
                </c:pt>
                <c:pt idx="384">
                  <c:v>41176.3263888889</c:v>
                </c:pt>
                <c:pt idx="385">
                  <c:v>41176.32986111107</c:v>
                </c:pt>
                <c:pt idx="386">
                  <c:v>41176.33333333334</c:v>
                </c:pt>
                <c:pt idx="387">
                  <c:v>41176.33680555555</c:v>
                </c:pt>
                <c:pt idx="388">
                  <c:v>41176.34027777778</c:v>
                </c:pt>
                <c:pt idx="389">
                  <c:v>41176.34375</c:v>
                </c:pt>
                <c:pt idx="390">
                  <c:v>41176.34722222222</c:v>
                </c:pt>
                <c:pt idx="391">
                  <c:v>41176.3506944445</c:v>
                </c:pt>
                <c:pt idx="392">
                  <c:v>41176.35416666666</c:v>
                </c:pt>
                <c:pt idx="393">
                  <c:v>41176.3576388889</c:v>
                </c:pt>
                <c:pt idx="394">
                  <c:v>41176.36111111107</c:v>
                </c:pt>
                <c:pt idx="395">
                  <c:v>41176.36458333334</c:v>
                </c:pt>
                <c:pt idx="396">
                  <c:v>41176.36805555555</c:v>
                </c:pt>
                <c:pt idx="397">
                  <c:v>41176.37152777778</c:v>
                </c:pt>
                <c:pt idx="398">
                  <c:v>41176.375</c:v>
                </c:pt>
                <c:pt idx="399">
                  <c:v>41176.37847222222</c:v>
                </c:pt>
                <c:pt idx="400">
                  <c:v>41176.38194444444</c:v>
                </c:pt>
                <c:pt idx="401">
                  <c:v>41176.38541666666</c:v>
                </c:pt>
                <c:pt idx="402">
                  <c:v>41176.3888888889</c:v>
                </c:pt>
                <c:pt idx="403">
                  <c:v>41176.39236111107</c:v>
                </c:pt>
                <c:pt idx="404">
                  <c:v>41176.39583333334</c:v>
                </c:pt>
                <c:pt idx="405">
                  <c:v>41176.39930555555</c:v>
                </c:pt>
                <c:pt idx="406">
                  <c:v>41176.40277777778</c:v>
                </c:pt>
                <c:pt idx="407">
                  <c:v>41176.40625</c:v>
                </c:pt>
                <c:pt idx="408">
                  <c:v>41176.40972222222</c:v>
                </c:pt>
                <c:pt idx="409">
                  <c:v>41176.41319444444</c:v>
                </c:pt>
                <c:pt idx="410">
                  <c:v>41176.41666666666</c:v>
                </c:pt>
                <c:pt idx="411">
                  <c:v>41176.4201388889</c:v>
                </c:pt>
                <c:pt idx="412">
                  <c:v>41176.42361111107</c:v>
                </c:pt>
                <c:pt idx="413">
                  <c:v>41176.42708333324</c:v>
                </c:pt>
                <c:pt idx="414">
                  <c:v>41176.43055555555</c:v>
                </c:pt>
                <c:pt idx="415">
                  <c:v>41176.43402777778</c:v>
                </c:pt>
                <c:pt idx="416">
                  <c:v>41176.4375</c:v>
                </c:pt>
                <c:pt idx="417">
                  <c:v>41176.44097222222</c:v>
                </c:pt>
                <c:pt idx="418">
                  <c:v>41176.44444444444</c:v>
                </c:pt>
                <c:pt idx="419">
                  <c:v>41176.44791666666</c:v>
                </c:pt>
                <c:pt idx="420">
                  <c:v>41176.45208333333</c:v>
                </c:pt>
                <c:pt idx="421">
                  <c:v>41176.45555555555</c:v>
                </c:pt>
                <c:pt idx="422">
                  <c:v>41176.45902777777</c:v>
                </c:pt>
                <c:pt idx="423">
                  <c:v>41176.4625</c:v>
                </c:pt>
                <c:pt idx="424">
                  <c:v>41176.46597222222</c:v>
                </c:pt>
                <c:pt idx="425">
                  <c:v>41176.46944444445</c:v>
                </c:pt>
                <c:pt idx="426">
                  <c:v>41176.47291666667</c:v>
                </c:pt>
                <c:pt idx="427">
                  <c:v>41176.4763888889</c:v>
                </c:pt>
                <c:pt idx="428">
                  <c:v>41176.4798611111</c:v>
                </c:pt>
                <c:pt idx="429">
                  <c:v>41176.48333333333</c:v>
                </c:pt>
                <c:pt idx="430">
                  <c:v>41176.48680555555</c:v>
                </c:pt>
                <c:pt idx="431">
                  <c:v>41176.49027777777</c:v>
                </c:pt>
                <c:pt idx="432">
                  <c:v>41176.49374999999</c:v>
                </c:pt>
                <c:pt idx="433">
                  <c:v>41176.49722222222</c:v>
                </c:pt>
                <c:pt idx="434">
                  <c:v>41176.50069444444</c:v>
                </c:pt>
                <c:pt idx="435">
                  <c:v>41176.50416666667</c:v>
                </c:pt>
                <c:pt idx="436">
                  <c:v>41176.5076388889</c:v>
                </c:pt>
                <c:pt idx="437">
                  <c:v>41176.5111111111</c:v>
                </c:pt>
                <c:pt idx="438">
                  <c:v>41176.51458333333</c:v>
                </c:pt>
                <c:pt idx="439">
                  <c:v>41176.51805555555</c:v>
                </c:pt>
                <c:pt idx="440">
                  <c:v>41176.52152777778</c:v>
                </c:pt>
                <c:pt idx="441">
                  <c:v>41176.525</c:v>
                </c:pt>
                <c:pt idx="442">
                  <c:v>41176.52847222222</c:v>
                </c:pt>
                <c:pt idx="443">
                  <c:v>41176.53194444445</c:v>
                </c:pt>
                <c:pt idx="444">
                  <c:v>41176.53541666667</c:v>
                </c:pt>
                <c:pt idx="445">
                  <c:v>41176.5388888889</c:v>
                </c:pt>
                <c:pt idx="446">
                  <c:v>41176.5423611111</c:v>
                </c:pt>
                <c:pt idx="447">
                  <c:v>41176.54583333333</c:v>
                </c:pt>
                <c:pt idx="448">
                  <c:v>41176.54930555556</c:v>
                </c:pt>
                <c:pt idx="449">
                  <c:v>41176.55277777777</c:v>
                </c:pt>
                <c:pt idx="450">
                  <c:v>41176.55625</c:v>
                </c:pt>
                <c:pt idx="451">
                  <c:v>41176.55972222222</c:v>
                </c:pt>
                <c:pt idx="452">
                  <c:v>41176.56319444445</c:v>
                </c:pt>
                <c:pt idx="453">
                  <c:v>41176.56666666667</c:v>
                </c:pt>
                <c:pt idx="454">
                  <c:v>41176.5701388889</c:v>
                </c:pt>
                <c:pt idx="455">
                  <c:v>41176.5736111111</c:v>
                </c:pt>
                <c:pt idx="456">
                  <c:v>41176.57708333332</c:v>
                </c:pt>
                <c:pt idx="457">
                  <c:v>41176.58055555555</c:v>
                </c:pt>
                <c:pt idx="458">
                  <c:v>41176.58402777777</c:v>
                </c:pt>
                <c:pt idx="459">
                  <c:v>41176.5875</c:v>
                </c:pt>
                <c:pt idx="460">
                  <c:v>41176.59097222222</c:v>
                </c:pt>
                <c:pt idx="461">
                  <c:v>41176.59444444445</c:v>
                </c:pt>
                <c:pt idx="462">
                  <c:v>41176.59791666667</c:v>
                </c:pt>
                <c:pt idx="463">
                  <c:v>41176.60138888888</c:v>
                </c:pt>
                <c:pt idx="464">
                  <c:v>41176.6048611111</c:v>
                </c:pt>
                <c:pt idx="465">
                  <c:v>41176.60833333333</c:v>
                </c:pt>
                <c:pt idx="466">
                  <c:v>41176.61180555556</c:v>
                </c:pt>
                <c:pt idx="467">
                  <c:v>41176.61527777777</c:v>
                </c:pt>
                <c:pt idx="468">
                  <c:v>41176.61875</c:v>
                </c:pt>
                <c:pt idx="469">
                  <c:v>41176.62222222222</c:v>
                </c:pt>
                <c:pt idx="470">
                  <c:v>41176.62569444445</c:v>
                </c:pt>
                <c:pt idx="471">
                  <c:v>41176.62916666654</c:v>
                </c:pt>
                <c:pt idx="472">
                  <c:v>41176.6326388889</c:v>
                </c:pt>
                <c:pt idx="473">
                  <c:v>41176.6361111111</c:v>
                </c:pt>
                <c:pt idx="474">
                  <c:v>41176.63958333332</c:v>
                </c:pt>
                <c:pt idx="475">
                  <c:v>41176.64305555556</c:v>
                </c:pt>
                <c:pt idx="476">
                  <c:v>41176.64652777777</c:v>
                </c:pt>
                <c:pt idx="477">
                  <c:v>41176.65</c:v>
                </c:pt>
                <c:pt idx="478">
                  <c:v>41176.65347222222</c:v>
                </c:pt>
                <c:pt idx="479">
                  <c:v>41176.65694444444</c:v>
                </c:pt>
                <c:pt idx="480">
                  <c:v>41176.66041666667</c:v>
                </c:pt>
                <c:pt idx="481">
                  <c:v>41176.66388888888</c:v>
                </c:pt>
                <c:pt idx="482">
                  <c:v>41176.66736111098</c:v>
                </c:pt>
                <c:pt idx="483">
                  <c:v>41176.67083333333</c:v>
                </c:pt>
                <c:pt idx="484">
                  <c:v>41176.67430555556</c:v>
                </c:pt>
                <c:pt idx="485">
                  <c:v>41176.67777777778</c:v>
                </c:pt>
                <c:pt idx="486">
                  <c:v>41176.68194444444</c:v>
                </c:pt>
                <c:pt idx="487">
                  <c:v>41176.68541666667</c:v>
                </c:pt>
                <c:pt idx="488">
                  <c:v>41176.68888888888</c:v>
                </c:pt>
                <c:pt idx="489">
                  <c:v>41176.69236111101</c:v>
                </c:pt>
                <c:pt idx="490">
                  <c:v>41176.69583333332</c:v>
                </c:pt>
                <c:pt idx="491">
                  <c:v>41176.69930555546</c:v>
                </c:pt>
                <c:pt idx="492">
                  <c:v>41176.70277777778</c:v>
                </c:pt>
                <c:pt idx="493">
                  <c:v>41176.70625</c:v>
                </c:pt>
                <c:pt idx="494">
                  <c:v>41176.70972222219</c:v>
                </c:pt>
                <c:pt idx="495">
                  <c:v>41176.71319444444</c:v>
                </c:pt>
                <c:pt idx="496">
                  <c:v>41176.71666666667</c:v>
                </c:pt>
                <c:pt idx="497">
                  <c:v>41176.72013888889</c:v>
                </c:pt>
                <c:pt idx="498">
                  <c:v>41176.72361111101</c:v>
                </c:pt>
                <c:pt idx="499">
                  <c:v>41176.72708333319</c:v>
                </c:pt>
                <c:pt idx="500">
                  <c:v>41176.73055555556</c:v>
                </c:pt>
                <c:pt idx="501">
                  <c:v>41176.73402777778</c:v>
                </c:pt>
                <c:pt idx="502">
                  <c:v>41176.7375</c:v>
                </c:pt>
                <c:pt idx="503">
                  <c:v>41176.74097222222</c:v>
                </c:pt>
                <c:pt idx="504">
                  <c:v>41176.74444444444</c:v>
                </c:pt>
                <c:pt idx="505">
                  <c:v>41176.74791666667</c:v>
                </c:pt>
                <c:pt idx="506">
                  <c:v>41176.75138888889</c:v>
                </c:pt>
                <c:pt idx="507">
                  <c:v>41176.75486111111</c:v>
                </c:pt>
                <c:pt idx="508">
                  <c:v>41176.75833333333</c:v>
                </c:pt>
                <c:pt idx="509">
                  <c:v>41176.76180555546</c:v>
                </c:pt>
                <c:pt idx="510">
                  <c:v>41176.76527777778</c:v>
                </c:pt>
                <c:pt idx="511">
                  <c:v>41176.76875</c:v>
                </c:pt>
                <c:pt idx="512">
                  <c:v>41176.77222222222</c:v>
                </c:pt>
                <c:pt idx="513">
                  <c:v>41176.77569444444</c:v>
                </c:pt>
                <c:pt idx="514">
                  <c:v>41176.77916666657</c:v>
                </c:pt>
                <c:pt idx="515">
                  <c:v>41176.78263888888</c:v>
                </c:pt>
                <c:pt idx="516">
                  <c:v>41176.78611111111</c:v>
                </c:pt>
                <c:pt idx="517">
                  <c:v>41176.78958333332</c:v>
                </c:pt>
                <c:pt idx="518">
                  <c:v>41176.79305555546</c:v>
                </c:pt>
                <c:pt idx="519">
                  <c:v>41176.79652777778</c:v>
                </c:pt>
                <c:pt idx="520">
                  <c:v>41176.8</c:v>
                </c:pt>
                <c:pt idx="521">
                  <c:v>41176.80347222222</c:v>
                </c:pt>
                <c:pt idx="522">
                  <c:v>41176.80694444444</c:v>
                </c:pt>
                <c:pt idx="523">
                  <c:v>41176.81041666667</c:v>
                </c:pt>
                <c:pt idx="524">
                  <c:v>41176.81388888888</c:v>
                </c:pt>
                <c:pt idx="525">
                  <c:v>41176.81736111111</c:v>
                </c:pt>
                <c:pt idx="526">
                  <c:v>41176.82083333333</c:v>
                </c:pt>
                <c:pt idx="527">
                  <c:v>41176.82430555556</c:v>
                </c:pt>
                <c:pt idx="528">
                  <c:v>41176.82777777778</c:v>
                </c:pt>
                <c:pt idx="529">
                  <c:v>41176.83125</c:v>
                </c:pt>
                <c:pt idx="530">
                  <c:v>41176.83472222222</c:v>
                </c:pt>
                <c:pt idx="531">
                  <c:v>41176.83819444444</c:v>
                </c:pt>
                <c:pt idx="532">
                  <c:v>41176.84166666667</c:v>
                </c:pt>
                <c:pt idx="533">
                  <c:v>41176.84513888888</c:v>
                </c:pt>
                <c:pt idx="534">
                  <c:v>41176.84861111111</c:v>
                </c:pt>
                <c:pt idx="535">
                  <c:v>41176.85208333333</c:v>
                </c:pt>
                <c:pt idx="536">
                  <c:v>41176.85555555555</c:v>
                </c:pt>
                <c:pt idx="537">
                  <c:v>41176.85902777777</c:v>
                </c:pt>
                <c:pt idx="538">
                  <c:v>41176.8625</c:v>
                </c:pt>
                <c:pt idx="539">
                  <c:v>41176.86597222222</c:v>
                </c:pt>
                <c:pt idx="540">
                  <c:v>41176.86944444444</c:v>
                </c:pt>
                <c:pt idx="541">
                  <c:v>41176.87291666667</c:v>
                </c:pt>
                <c:pt idx="542">
                  <c:v>41176.87638888888</c:v>
                </c:pt>
                <c:pt idx="543">
                  <c:v>41176.87986111111</c:v>
                </c:pt>
                <c:pt idx="544">
                  <c:v>41176.88333333333</c:v>
                </c:pt>
                <c:pt idx="545">
                  <c:v>41176.88680555555</c:v>
                </c:pt>
                <c:pt idx="546">
                  <c:v>41176.89027777777</c:v>
                </c:pt>
                <c:pt idx="547">
                  <c:v>41176.89375</c:v>
                </c:pt>
                <c:pt idx="548">
                  <c:v>41176.89722222222</c:v>
                </c:pt>
                <c:pt idx="549">
                  <c:v>41176.90069444444</c:v>
                </c:pt>
                <c:pt idx="550">
                  <c:v>41176.90416666667</c:v>
                </c:pt>
                <c:pt idx="551">
                  <c:v>41176.90763888888</c:v>
                </c:pt>
                <c:pt idx="552">
                  <c:v>41176.91111111111</c:v>
                </c:pt>
                <c:pt idx="553">
                  <c:v>41176.91458333333</c:v>
                </c:pt>
                <c:pt idx="554">
                  <c:v>41176.91805555555</c:v>
                </c:pt>
                <c:pt idx="555">
                  <c:v>41176.92152777778</c:v>
                </c:pt>
                <c:pt idx="556">
                  <c:v>41176.925</c:v>
                </c:pt>
                <c:pt idx="557">
                  <c:v>41176.92847222222</c:v>
                </c:pt>
                <c:pt idx="558">
                  <c:v>41176.93194444444</c:v>
                </c:pt>
                <c:pt idx="559">
                  <c:v>41176.93611111111</c:v>
                </c:pt>
                <c:pt idx="560">
                  <c:v>41176.93958333333</c:v>
                </c:pt>
                <c:pt idx="561">
                  <c:v>41176.94305555556</c:v>
                </c:pt>
                <c:pt idx="562">
                  <c:v>41176.94652777777</c:v>
                </c:pt>
                <c:pt idx="563">
                  <c:v>41176.95</c:v>
                </c:pt>
                <c:pt idx="564">
                  <c:v>41176.95347222222</c:v>
                </c:pt>
                <c:pt idx="565">
                  <c:v>41176.95694444444</c:v>
                </c:pt>
                <c:pt idx="566">
                  <c:v>41176.96041666667</c:v>
                </c:pt>
                <c:pt idx="567">
                  <c:v>41176.96388888889</c:v>
                </c:pt>
                <c:pt idx="568">
                  <c:v>41176.96736111101</c:v>
                </c:pt>
                <c:pt idx="569">
                  <c:v>41176.97083333333</c:v>
                </c:pt>
                <c:pt idx="570">
                  <c:v>41176.97430555556</c:v>
                </c:pt>
                <c:pt idx="571">
                  <c:v>41176.97777777778</c:v>
                </c:pt>
                <c:pt idx="572">
                  <c:v>41176.98125</c:v>
                </c:pt>
                <c:pt idx="573">
                  <c:v>41176.98472222222</c:v>
                </c:pt>
                <c:pt idx="574">
                  <c:v>41176.98819444444</c:v>
                </c:pt>
                <c:pt idx="575">
                  <c:v>41176.99166666657</c:v>
                </c:pt>
                <c:pt idx="576">
                  <c:v>41176.99513888889</c:v>
                </c:pt>
                <c:pt idx="577">
                  <c:v>41176.99861111111</c:v>
                </c:pt>
                <c:pt idx="578">
                  <c:v>41177.0</c:v>
                </c:pt>
                <c:pt idx="579">
                  <c:v>41177.00069444444</c:v>
                </c:pt>
                <c:pt idx="580">
                  <c:v>41177.00416666667</c:v>
                </c:pt>
                <c:pt idx="581">
                  <c:v>41177.0076388889</c:v>
                </c:pt>
                <c:pt idx="582">
                  <c:v>41177.0111111111</c:v>
                </c:pt>
                <c:pt idx="583">
                  <c:v>41177.01458333333</c:v>
                </c:pt>
                <c:pt idx="584">
                  <c:v>41177.01805555555</c:v>
                </c:pt>
                <c:pt idx="585">
                  <c:v>41177.02152777778</c:v>
                </c:pt>
                <c:pt idx="586">
                  <c:v>41177.025</c:v>
                </c:pt>
                <c:pt idx="587">
                  <c:v>41177.02847222222</c:v>
                </c:pt>
                <c:pt idx="588">
                  <c:v>41177.03263888888</c:v>
                </c:pt>
                <c:pt idx="589">
                  <c:v>41177.03611111111</c:v>
                </c:pt>
                <c:pt idx="590">
                  <c:v>41177.03958333332</c:v>
                </c:pt>
                <c:pt idx="591">
                  <c:v>41177.04305555556</c:v>
                </c:pt>
                <c:pt idx="592">
                  <c:v>41177.04652777777</c:v>
                </c:pt>
                <c:pt idx="593">
                  <c:v>41177.05</c:v>
                </c:pt>
                <c:pt idx="594">
                  <c:v>41177.05347222222</c:v>
                </c:pt>
                <c:pt idx="595">
                  <c:v>41177.05694444444</c:v>
                </c:pt>
                <c:pt idx="596">
                  <c:v>41177.06041666667</c:v>
                </c:pt>
                <c:pt idx="597">
                  <c:v>41177.06388888889</c:v>
                </c:pt>
                <c:pt idx="598">
                  <c:v>41177.06736111101</c:v>
                </c:pt>
                <c:pt idx="599">
                  <c:v>41177.07083333333</c:v>
                </c:pt>
                <c:pt idx="600">
                  <c:v>41177.07430555556</c:v>
                </c:pt>
                <c:pt idx="601">
                  <c:v>41177.07777777778</c:v>
                </c:pt>
                <c:pt idx="602">
                  <c:v>41177.08125</c:v>
                </c:pt>
                <c:pt idx="603">
                  <c:v>41177.08472222222</c:v>
                </c:pt>
                <c:pt idx="604">
                  <c:v>41177.08819444444</c:v>
                </c:pt>
                <c:pt idx="605">
                  <c:v>41177.09166666657</c:v>
                </c:pt>
                <c:pt idx="606">
                  <c:v>41177.09513888889</c:v>
                </c:pt>
                <c:pt idx="607">
                  <c:v>41177.09861111111</c:v>
                </c:pt>
                <c:pt idx="608">
                  <c:v>41177.10208333332</c:v>
                </c:pt>
                <c:pt idx="609">
                  <c:v>41177.10555555556</c:v>
                </c:pt>
                <c:pt idx="610">
                  <c:v>41177.10902777778</c:v>
                </c:pt>
                <c:pt idx="611">
                  <c:v>41177.1125</c:v>
                </c:pt>
                <c:pt idx="612">
                  <c:v>41177.11597222222</c:v>
                </c:pt>
                <c:pt idx="613">
                  <c:v>41177.11944444444</c:v>
                </c:pt>
                <c:pt idx="614">
                  <c:v>41177.12291666667</c:v>
                </c:pt>
                <c:pt idx="615">
                  <c:v>41177.12638888889</c:v>
                </c:pt>
                <c:pt idx="616">
                  <c:v>41177.12986111101</c:v>
                </c:pt>
                <c:pt idx="617">
                  <c:v>41177.13333333332</c:v>
                </c:pt>
                <c:pt idx="618">
                  <c:v>41177.13680555556</c:v>
                </c:pt>
                <c:pt idx="619">
                  <c:v>41177.14027777777</c:v>
                </c:pt>
                <c:pt idx="620">
                  <c:v>41177.14375</c:v>
                </c:pt>
                <c:pt idx="621">
                  <c:v>41177.14722222222</c:v>
                </c:pt>
                <c:pt idx="622">
                  <c:v>41177.15069444444</c:v>
                </c:pt>
                <c:pt idx="623">
                  <c:v>41177.15416666667</c:v>
                </c:pt>
                <c:pt idx="624">
                  <c:v>41177.15763888888</c:v>
                </c:pt>
                <c:pt idx="625">
                  <c:v>41177.16111111101</c:v>
                </c:pt>
                <c:pt idx="626">
                  <c:v>41177.16458333332</c:v>
                </c:pt>
                <c:pt idx="627">
                  <c:v>41177.16805555556</c:v>
                </c:pt>
                <c:pt idx="628">
                  <c:v>41177.17152777778</c:v>
                </c:pt>
                <c:pt idx="629">
                  <c:v>41177.175</c:v>
                </c:pt>
                <c:pt idx="630">
                  <c:v>41177.17847222222</c:v>
                </c:pt>
                <c:pt idx="631">
                  <c:v>41177.18194444444</c:v>
                </c:pt>
                <c:pt idx="632">
                  <c:v>41177.18541666667</c:v>
                </c:pt>
                <c:pt idx="633">
                  <c:v>41177.18888888888</c:v>
                </c:pt>
                <c:pt idx="634">
                  <c:v>41177.19236111101</c:v>
                </c:pt>
                <c:pt idx="635">
                  <c:v>41177.19583333332</c:v>
                </c:pt>
                <c:pt idx="636">
                  <c:v>41177.19930555546</c:v>
                </c:pt>
                <c:pt idx="637">
                  <c:v>41177.20277777778</c:v>
                </c:pt>
                <c:pt idx="638">
                  <c:v>41177.20625</c:v>
                </c:pt>
                <c:pt idx="639">
                  <c:v>41177.20972222219</c:v>
                </c:pt>
                <c:pt idx="640">
                  <c:v>41177.21319444444</c:v>
                </c:pt>
                <c:pt idx="641">
                  <c:v>41177.21666666667</c:v>
                </c:pt>
                <c:pt idx="642">
                  <c:v>41177.22013888889</c:v>
                </c:pt>
                <c:pt idx="643">
                  <c:v>41177.22361111101</c:v>
                </c:pt>
                <c:pt idx="644">
                  <c:v>41177.22708333319</c:v>
                </c:pt>
                <c:pt idx="645">
                  <c:v>41177.23055555556</c:v>
                </c:pt>
                <c:pt idx="646">
                  <c:v>41177.23402777778</c:v>
                </c:pt>
                <c:pt idx="647">
                  <c:v>41177.2375</c:v>
                </c:pt>
                <c:pt idx="648">
                  <c:v>41177.24097222222</c:v>
                </c:pt>
                <c:pt idx="649">
                  <c:v>41177.24444444444</c:v>
                </c:pt>
                <c:pt idx="650">
                  <c:v>41177.24791666667</c:v>
                </c:pt>
                <c:pt idx="651">
                  <c:v>41177.25138888889</c:v>
                </c:pt>
                <c:pt idx="652">
                  <c:v>41177.25486111111</c:v>
                </c:pt>
                <c:pt idx="653">
                  <c:v>41177.25833333333</c:v>
                </c:pt>
                <c:pt idx="654">
                  <c:v>41177.26180555546</c:v>
                </c:pt>
                <c:pt idx="655">
                  <c:v>41177.26527777778</c:v>
                </c:pt>
                <c:pt idx="656">
                  <c:v>41177.26875</c:v>
                </c:pt>
                <c:pt idx="657">
                  <c:v>41177.27222222222</c:v>
                </c:pt>
                <c:pt idx="658">
                  <c:v>41177.27569444444</c:v>
                </c:pt>
                <c:pt idx="659">
                  <c:v>41177.27916666657</c:v>
                </c:pt>
                <c:pt idx="660">
                  <c:v>41177.28263888888</c:v>
                </c:pt>
                <c:pt idx="661">
                  <c:v>41177.28611111111</c:v>
                </c:pt>
                <c:pt idx="662">
                  <c:v>41177.28958333332</c:v>
                </c:pt>
                <c:pt idx="663">
                  <c:v>41177.29305555546</c:v>
                </c:pt>
                <c:pt idx="664">
                  <c:v>41177.29652777778</c:v>
                </c:pt>
                <c:pt idx="665">
                  <c:v>41177.3</c:v>
                </c:pt>
                <c:pt idx="666">
                  <c:v>41177.30347222222</c:v>
                </c:pt>
                <c:pt idx="667">
                  <c:v>41177.30694444444</c:v>
                </c:pt>
                <c:pt idx="668">
                  <c:v>41177.31041666667</c:v>
                </c:pt>
                <c:pt idx="669">
                  <c:v>41177.31388888888</c:v>
                </c:pt>
                <c:pt idx="670">
                  <c:v>41177.31736111111</c:v>
                </c:pt>
                <c:pt idx="671">
                  <c:v>41177.32083333333</c:v>
                </c:pt>
                <c:pt idx="672">
                  <c:v>41177.32430555556</c:v>
                </c:pt>
                <c:pt idx="673">
                  <c:v>41177.32777777778</c:v>
                </c:pt>
                <c:pt idx="674">
                  <c:v>41177.33125</c:v>
                </c:pt>
                <c:pt idx="675">
                  <c:v>41177.33472222222</c:v>
                </c:pt>
                <c:pt idx="676">
                  <c:v>41177.33819444444</c:v>
                </c:pt>
                <c:pt idx="677">
                  <c:v>41177.34166666667</c:v>
                </c:pt>
                <c:pt idx="678">
                  <c:v>41177.34513888888</c:v>
                </c:pt>
                <c:pt idx="679">
                  <c:v>41177.34861111111</c:v>
                </c:pt>
                <c:pt idx="680">
                  <c:v>41177.35208333333</c:v>
                </c:pt>
                <c:pt idx="681">
                  <c:v>41177.35555555555</c:v>
                </c:pt>
                <c:pt idx="682">
                  <c:v>41177.35902777777</c:v>
                </c:pt>
                <c:pt idx="683">
                  <c:v>41177.3625</c:v>
                </c:pt>
                <c:pt idx="684">
                  <c:v>41177.36597222222</c:v>
                </c:pt>
                <c:pt idx="685">
                  <c:v>41177.36944444444</c:v>
                </c:pt>
                <c:pt idx="686">
                  <c:v>41177.37291666667</c:v>
                </c:pt>
                <c:pt idx="687">
                  <c:v>41177.37638888888</c:v>
                </c:pt>
                <c:pt idx="688">
                  <c:v>41177.37986111111</c:v>
                </c:pt>
                <c:pt idx="689">
                  <c:v>41177.38333333333</c:v>
                </c:pt>
                <c:pt idx="690">
                  <c:v>41177.38680555555</c:v>
                </c:pt>
                <c:pt idx="691">
                  <c:v>41177.39027777777</c:v>
                </c:pt>
                <c:pt idx="692">
                  <c:v>41177.39375</c:v>
                </c:pt>
                <c:pt idx="693">
                  <c:v>41177.39722222222</c:v>
                </c:pt>
                <c:pt idx="694">
                  <c:v>41177.40069444444</c:v>
                </c:pt>
                <c:pt idx="695">
                  <c:v>41177.40416666667</c:v>
                </c:pt>
                <c:pt idx="696">
                  <c:v>41177.40763888888</c:v>
                </c:pt>
                <c:pt idx="697">
                  <c:v>41177.41111111111</c:v>
                </c:pt>
                <c:pt idx="698">
                  <c:v>41177.41458333333</c:v>
                </c:pt>
                <c:pt idx="699">
                  <c:v>41177.41805555555</c:v>
                </c:pt>
                <c:pt idx="700">
                  <c:v>41177.42152777778</c:v>
                </c:pt>
                <c:pt idx="701">
                  <c:v>41177.425</c:v>
                </c:pt>
                <c:pt idx="702">
                  <c:v>41177.42847222222</c:v>
                </c:pt>
                <c:pt idx="703">
                  <c:v>41177.43194444444</c:v>
                </c:pt>
                <c:pt idx="704">
                  <c:v>41177.43611111111</c:v>
                </c:pt>
                <c:pt idx="705">
                  <c:v>41177.43958333333</c:v>
                </c:pt>
                <c:pt idx="706">
                  <c:v>41177.44236111111</c:v>
                </c:pt>
                <c:pt idx="707">
                  <c:v>41177.44652777777</c:v>
                </c:pt>
                <c:pt idx="708">
                  <c:v>41177.45</c:v>
                </c:pt>
                <c:pt idx="709">
                  <c:v>41177.45347222222</c:v>
                </c:pt>
                <c:pt idx="710">
                  <c:v>41177.45694444444</c:v>
                </c:pt>
                <c:pt idx="711">
                  <c:v>41177.46041666667</c:v>
                </c:pt>
                <c:pt idx="712">
                  <c:v>41177.46388888889</c:v>
                </c:pt>
                <c:pt idx="713">
                  <c:v>41177.46736111101</c:v>
                </c:pt>
                <c:pt idx="714">
                  <c:v>41177.47083333333</c:v>
                </c:pt>
                <c:pt idx="715">
                  <c:v>41177.47430555556</c:v>
                </c:pt>
                <c:pt idx="716">
                  <c:v>41177.47777777778</c:v>
                </c:pt>
                <c:pt idx="717">
                  <c:v>41177.48125</c:v>
                </c:pt>
                <c:pt idx="718">
                  <c:v>41177.48472222222</c:v>
                </c:pt>
                <c:pt idx="719">
                  <c:v>41177.48819444444</c:v>
                </c:pt>
                <c:pt idx="720">
                  <c:v>41177.49166666657</c:v>
                </c:pt>
                <c:pt idx="721">
                  <c:v>41177.49513888889</c:v>
                </c:pt>
                <c:pt idx="722">
                  <c:v>41177.49861111111</c:v>
                </c:pt>
                <c:pt idx="723">
                  <c:v>41177.50208333333</c:v>
                </c:pt>
                <c:pt idx="724">
                  <c:v>41177.50555555556</c:v>
                </c:pt>
                <c:pt idx="725">
                  <c:v>41177.50902777778</c:v>
                </c:pt>
                <c:pt idx="726">
                  <c:v>41177.5125</c:v>
                </c:pt>
                <c:pt idx="727">
                  <c:v>41177.51597222222</c:v>
                </c:pt>
                <c:pt idx="728">
                  <c:v>41177.51944444444</c:v>
                </c:pt>
                <c:pt idx="729">
                  <c:v>41177.52291666667</c:v>
                </c:pt>
                <c:pt idx="730">
                  <c:v>41177.52638888889</c:v>
                </c:pt>
                <c:pt idx="731">
                  <c:v>41177.52986111101</c:v>
                </c:pt>
                <c:pt idx="732">
                  <c:v>41177.53333333333</c:v>
                </c:pt>
                <c:pt idx="733">
                  <c:v>41177.53680555556</c:v>
                </c:pt>
                <c:pt idx="734">
                  <c:v>41177.54027777777</c:v>
                </c:pt>
                <c:pt idx="735">
                  <c:v>41177.54375</c:v>
                </c:pt>
                <c:pt idx="736">
                  <c:v>41177.54722222222</c:v>
                </c:pt>
                <c:pt idx="737">
                  <c:v>41177.55069444444</c:v>
                </c:pt>
                <c:pt idx="738">
                  <c:v>41177.55416666667</c:v>
                </c:pt>
                <c:pt idx="739">
                  <c:v>41177.55763888888</c:v>
                </c:pt>
                <c:pt idx="740">
                  <c:v>41177.56111111101</c:v>
                </c:pt>
                <c:pt idx="741">
                  <c:v>41177.56458333333</c:v>
                </c:pt>
                <c:pt idx="742">
                  <c:v>41177.56805555556</c:v>
                </c:pt>
                <c:pt idx="743">
                  <c:v>41177.57152777778</c:v>
                </c:pt>
                <c:pt idx="744">
                  <c:v>41177.575</c:v>
                </c:pt>
                <c:pt idx="745">
                  <c:v>41177.57847222222</c:v>
                </c:pt>
                <c:pt idx="746">
                  <c:v>41177.58194444444</c:v>
                </c:pt>
                <c:pt idx="747">
                  <c:v>41177.58541666667</c:v>
                </c:pt>
                <c:pt idx="748">
                  <c:v>41177.58888888888</c:v>
                </c:pt>
                <c:pt idx="749">
                  <c:v>41177.59236111101</c:v>
                </c:pt>
                <c:pt idx="750">
                  <c:v>41177.59652777778</c:v>
                </c:pt>
                <c:pt idx="751">
                  <c:v>41177.6</c:v>
                </c:pt>
                <c:pt idx="752">
                  <c:v>41177.60347222222</c:v>
                </c:pt>
                <c:pt idx="753">
                  <c:v>41177.60694444444</c:v>
                </c:pt>
                <c:pt idx="754">
                  <c:v>41177.61041666667</c:v>
                </c:pt>
                <c:pt idx="755">
                  <c:v>41177.61388888889</c:v>
                </c:pt>
                <c:pt idx="756">
                  <c:v>41177.61736111101</c:v>
                </c:pt>
                <c:pt idx="757">
                  <c:v>41177.62083333333</c:v>
                </c:pt>
                <c:pt idx="758">
                  <c:v>41177.62430555555</c:v>
                </c:pt>
                <c:pt idx="759">
                  <c:v>41177.62777777777</c:v>
                </c:pt>
                <c:pt idx="760">
                  <c:v>41177.63125</c:v>
                </c:pt>
                <c:pt idx="761">
                  <c:v>41177.63472222222</c:v>
                </c:pt>
                <c:pt idx="762">
                  <c:v>41177.63819444444</c:v>
                </c:pt>
                <c:pt idx="763">
                  <c:v>41177.64166666658</c:v>
                </c:pt>
                <c:pt idx="764">
                  <c:v>41177.64513888889</c:v>
                </c:pt>
                <c:pt idx="765">
                  <c:v>41177.64861111111</c:v>
                </c:pt>
                <c:pt idx="766">
                  <c:v>41177.65208333333</c:v>
                </c:pt>
                <c:pt idx="767">
                  <c:v>41177.65555555555</c:v>
                </c:pt>
                <c:pt idx="768">
                  <c:v>41177.65902777778</c:v>
                </c:pt>
                <c:pt idx="769">
                  <c:v>41177.6625</c:v>
                </c:pt>
                <c:pt idx="770">
                  <c:v>41177.66597222222</c:v>
                </c:pt>
                <c:pt idx="771">
                  <c:v>41177.66944444444</c:v>
                </c:pt>
                <c:pt idx="772">
                  <c:v>41177.67291666667</c:v>
                </c:pt>
                <c:pt idx="773">
                  <c:v>41177.67638888889</c:v>
                </c:pt>
                <c:pt idx="774">
                  <c:v>41177.67986111101</c:v>
                </c:pt>
                <c:pt idx="775">
                  <c:v>41177.68333333333</c:v>
                </c:pt>
                <c:pt idx="776">
                  <c:v>41177.68680555555</c:v>
                </c:pt>
                <c:pt idx="777">
                  <c:v>41177.69027777778</c:v>
                </c:pt>
                <c:pt idx="778">
                  <c:v>41177.69374999998</c:v>
                </c:pt>
                <c:pt idx="779">
                  <c:v>41177.69722222222</c:v>
                </c:pt>
                <c:pt idx="780">
                  <c:v>41177.70069444444</c:v>
                </c:pt>
                <c:pt idx="781">
                  <c:v>41177.70416666658</c:v>
                </c:pt>
                <c:pt idx="782">
                  <c:v>41177.70763888889</c:v>
                </c:pt>
                <c:pt idx="783">
                  <c:v>41177.71111111101</c:v>
                </c:pt>
                <c:pt idx="784">
                  <c:v>41177.71458333333</c:v>
                </c:pt>
                <c:pt idx="785">
                  <c:v>41177.71805555555</c:v>
                </c:pt>
                <c:pt idx="786">
                  <c:v>41177.72152777777</c:v>
                </c:pt>
                <c:pt idx="787">
                  <c:v>41177.725</c:v>
                </c:pt>
                <c:pt idx="788">
                  <c:v>41177.72847222222</c:v>
                </c:pt>
                <c:pt idx="789">
                  <c:v>41177.73194444444</c:v>
                </c:pt>
                <c:pt idx="790">
                  <c:v>41177.73541666658</c:v>
                </c:pt>
                <c:pt idx="791">
                  <c:v>41177.73888888889</c:v>
                </c:pt>
                <c:pt idx="792">
                  <c:v>41177.74236111101</c:v>
                </c:pt>
                <c:pt idx="793">
                  <c:v>41177.74583333333</c:v>
                </c:pt>
                <c:pt idx="794">
                  <c:v>41177.74930555555</c:v>
                </c:pt>
                <c:pt idx="795">
                  <c:v>41177.75277777778</c:v>
                </c:pt>
                <c:pt idx="796">
                  <c:v>41177.75625</c:v>
                </c:pt>
                <c:pt idx="797">
                  <c:v>41177.75972222222</c:v>
                </c:pt>
                <c:pt idx="798">
                  <c:v>41177.76388888888</c:v>
                </c:pt>
                <c:pt idx="799">
                  <c:v>41177.76736111096</c:v>
                </c:pt>
                <c:pt idx="800">
                  <c:v>41177.77083333334</c:v>
                </c:pt>
                <c:pt idx="801">
                  <c:v>41177.77430555555</c:v>
                </c:pt>
                <c:pt idx="802">
                  <c:v>41177.77777777777</c:v>
                </c:pt>
                <c:pt idx="803">
                  <c:v>41177.78125</c:v>
                </c:pt>
                <c:pt idx="804">
                  <c:v>41177.78472222222</c:v>
                </c:pt>
                <c:pt idx="805">
                  <c:v>41177.78819444444</c:v>
                </c:pt>
                <c:pt idx="806">
                  <c:v>41177.79166666653</c:v>
                </c:pt>
                <c:pt idx="807">
                  <c:v>41177.79513888888</c:v>
                </c:pt>
                <c:pt idx="808">
                  <c:v>41177.79861111107</c:v>
                </c:pt>
                <c:pt idx="809">
                  <c:v>41177.80208333334</c:v>
                </c:pt>
                <c:pt idx="810">
                  <c:v>41177.80555555555</c:v>
                </c:pt>
                <c:pt idx="811">
                  <c:v>41177.80902777778</c:v>
                </c:pt>
                <c:pt idx="812">
                  <c:v>41177.8125</c:v>
                </c:pt>
                <c:pt idx="813">
                  <c:v>41177.81597222222</c:v>
                </c:pt>
                <c:pt idx="814">
                  <c:v>41177.81944444444</c:v>
                </c:pt>
                <c:pt idx="815">
                  <c:v>41177.82291666666</c:v>
                </c:pt>
                <c:pt idx="816">
                  <c:v>41177.8263888889</c:v>
                </c:pt>
                <c:pt idx="817">
                  <c:v>41177.82986111107</c:v>
                </c:pt>
                <c:pt idx="818">
                  <c:v>41177.83333333334</c:v>
                </c:pt>
                <c:pt idx="819">
                  <c:v>41177.83680555555</c:v>
                </c:pt>
                <c:pt idx="820">
                  <c:v>41177.84027777778</c:v>
                </c:pt>
                <c:pt idx="821">
                  <c:v>41177.84375</c:v>
                </c:pt>
                <c:pt idx="822">
                  <c:v>41177.84722222222</c:v>
                </c:pt>
                <c:pt idx="823">
                  <c:v>41177.8506944445</c:v>
                </c:pt>
                <c:pt idx="824">
                  <c:v>41177.85416666666</c:v>
                </c:pt>
                <c:pt idx="825">
                  <c:v>41177.8576388889</c:v>
                </c:pt>
                <c:pt idx="826">
                  <c:v>41177.86111111107</c:v>
                </c:pt>
                <c:pt idx="827">
                  <c:v>41177.86458333334</c:v>
                </c:pt>
                <c:pt idx="828">
                  <c:v>41177.86805555555</c:v>
                </c:pt>
                <c:pt idx="829">
                  <c:v>41177.87152777778</c:v>
                </c:pt>
                <c:pt idx="830">
                  <c:v>41177.875</c:v>
                </c:pt>
                <c:pt idx="831">
                  <c:v>41177.87847222222</c:v>
                </c:pt>
                <c:pt idx="832">
                  <c:v>41177.88194444444</c:v>
                </c:pt>
                <c:pt idx="833">
                  <c:v>41177.88541666666</c:v>
                </c:pt>
                <c:pt idx="834">
                  <c:v>41177.8888888889</c:v>
                </c:pt>
                <c:pt idx="835">
                  <c:v>41177.89236111107</c:v>
                </c:pt>
                <c:pt idx="836">
                  <c:v>41177.89652777777</c:v>
                </c:pt>
                <c:pt idx="837">
                  <c:v>41177.89930555555</c:v>
                </c:pt>
                <c:pt idx="838">
                  <c:v>41177.90277777778</c:v>
                </c:pt>
                <c:pt idx="839">
                  <c:v>41177.90625</c:v>
                </c:pt>
                <c:pt idx="840">
                  <c:v>41177.91041666667</c:v>
                </c:pt>
                <c:pt idx="841">
                  <c:v>41177.9138888889</c:v>
                </c:pt>
                <c:pt idx="842">
                  <c:v>41177.9173611111</c:v>
                </c:pt>
                <c:pt idx="843">
                  <c:v>41177.92083333333</c:v>
                </c:pt>
                <c:pt idx="844">
                  <c:v>41177.92430555556</c:v>
                </c:pt>
                <c:pt idx="845">
                  <c:v>41177.92777777778</c:v>
                </c:pt>
                <c:pt idx="846">
                  <c:v>41177.93125</c:v>
                </c:pt>
                <c:pt idx="847">
                  <c:v>41177.93472222222</c:v>
                </c:pt>
                <c:pt idx="848">
                  <c:v>41177.93819444444</c:v>
                </c:pt>
                <c:pt idx="849">
                  <c:v>41177.94166666667</c:v>
                </c:pt>
                <c:pt idx="850">
                  <c:v>41177.9451388889</c:v>
                </c:pt>
                <c:pt idx="851">
                  <c:v>41177.94861111111</c:v>
                </c:pt>
                <c:pt idx="852">
                  <c:v>41177.95208333333</c:v>
                </c:pt>
                <c:pt idx="853">
                  <c:v>41177.95555555555</c:v>
                </c:pt>
                <c:pt idx="854">
                  <c:v>41177.95902777777</c:v>
                </c:pt>
                <c:pt idx="855">
                  <c:v>41177.9625</c:v>
                </c:pt>
                <c:pt idx="856">
                  <c:v>41177.96597222222</c:v>
                </c:pt>
                <c:pt idx="857">
                  <c:v>41177.96944444445</c:v>
                </c:pt>
                <c:pt idx="858">
                  <c:v>41177.97291666667</c:v>
                </c:pt>
                <c:pt idx="859">
                  <c:v>41177.9763888889</c:v>
                </c:pt>
                <c:pt idx="860">
                  <c:v>41177.9798611111</c:v>
                </c:pt>
                <c:pt idx="861">
                  <c:v>41177.98333333333</c:v>
                </c:pt>
                <c:pt idx="862">
                  <c:v>41177.98680555555</c:v>
                </c:pt>
                <c:pt idx="863">
                  <c:v>41177.99027777777</c:v>
                </c:pt>
                <c:pt idx="864">
                  <c:v>41177.99374999999</c:v>
                </c:pt>
                <c:pt idx="865">
                  <c:v>41177.99722222222</c:v>
                </c:pt>
                <c:pt idx="866">
                  <c:v>41178.0</c:v>
                </c:pt>
                <c:pt idx="867">
                  <c:v>41178.00069444444</c:v>
                </c:pt>
                <c:pt idx="868">
                  <c:v>41178.00416666667</c:v>
                </c:pt>
                <c:pt idx="869">
                  <c:v>41178.00833333333</c:v>
                </c:pt>
                <c:pt idx="870">
                  <c:v>41178.01180555556</c:v>
                </c:pt>
                <c:pt idx="871">
                  <c:v>41178.01527777777</c:v>
                </c:pt>
                <c:pt idx="872">
                  <c:v>41178.01875</c:v>
                </c:pt>
                <c:pt idx="873">
                  <c:v>41178.02222222222</c:v>
                </c:pt>
                <c:pt idx="874">
                  <c:v>41178.02569444444</c:v>
                </c:pt>
                <c:pt idx="875">
                  <c:v>41178.02916666657</c:v>
                </c:pt>
                <c:pt idx="876">
                  <c:v>41178.03263888888</c:v>
                </c:pt>
                <c:pt idx="877">
                  <c:v>41178.03611111111</c:v>
                </c:pt>
                <c:pt idx="878">
                  <c:v>41178.03958333332</c:v>
                </c:pt>
                <c:pt idx="879">
                  <c:v>41178.04305555556</c:v>
                </c:pt>
                <c:pt idx="880">
                  <c:v>41178.04652777777</c:v>
                </c:pt>
                <c:pt idx="881">
                  <c:v>41178.05</c:v>
                </c:pt>
                <c:pt idx="882">
                  <c:v>41178.05347222222</c:v>
                </c:pt>
                <c:pt idx="883">
                  <c:v>41178.05694444444</c:v>
                </c:pt>
                <c:pt idx="884">
                  <c:v>41178.06041666667</c:v>
                </c:pt>
                <c:pt idx="885">
                  <c:v>41178.06388888889</c:v>
                </c:pt>
                <c:pt idx="886">
                  <c:v>41178.06736111101</c:v>
                </c:pt>
                <c:pt idx="887">
                  <c:v>41178.07083333333</c:v>
                </c:pt>
                <c:pt idx="888">
                  <c:v>41178.07430555556</c:v>
                </c:pt>
                <c:pt idx="889">
                  <c:v>41178.07777777778</c:v>
                </c:pt>
                <c:pt idx="890">
                  <c:v>41178.08125</c:v>
                </c:pt>
                <c:pt idx="891">
                  <c:v>41178.08472222222</c:v>
                </c:pt>
                <c:pt idx="892">
                  <c:v>41178.08819444444</c:v>
                </c:pt>
                <c:pt idx="893">
                  <c:v>41178.09166666657</c:v>
                </c:pt>
                <c:pt idx="894">
                  <c:v>41178.09513888889</c:v>
                </c:pt>
                <c:pt idx="895">
                  <c:v>41178.09861111111</c:v>
                </c:pt>
                <c:pt idx="896">
                  <c:v>41178.10208333332</c:v>
                </c:pt>
                <c:pt idx="897">
                  <c:v>41178.10555555556</c:v>
                </c:pt>
                <c:pt idx="898">
                  <c:v>41178.10902777778</c:v>
                </c:pt>
                <c:pt idx="899">
                  <c:v>41178.1125</c:v>
                </c:pt>
                <c:pt idx="900">
                  <c:v>41178.11597222222</c:v>
                </c:pt>
                <c:pt idx="901">
                  <c:v>41178.11944444444</c:v>
                </c:pt>
                <c:pt idx="902">
                  <c:v>41178.12291666667</c:v>
                </c:pt>
                <c:pt idx="903">
                  <c:v>41178.12638888889</c:v>
                </c:pt>
                <c:pt idx="904">
                  <c:v>41178.12986111101</c:v>
                </c:pt>
                <c:pt idx="905">
                  <c:v>41178.13333333332</c:v>
                </c:pt>
                <c:pt idx="906">
                  <c:v>41178.13680555556</c:v>
                </c:pt>
                <c:pt idx="907">
                  <c:v>41178.14027777777</c:v>
                </c:pt>
                <c:pt idx="908">
                  <c:v>41178.14375</c:v>
                </c:pt>
                <c:pt idx="909">
                  <c:v>41178.14722222222</c:v>
                </c:pt>
                <c:pt idx="910">
                  <c:v>41178.15069444444</c:v>
                </c:pt>
                <c:pt idx="911">
                  <c:v>41178.15416666667</c:v>
                </c:pt>
                <c:pt idx="912">
                  <c:v>41178.15763888888</c:v>
                </c:pt>
                <c:pt idx="913">
                  <c:v>41178.16111111101</c:v>
                </c:pt>
                <c:pt idx="914">
                  <c:v>41178.16458333332</c:v>
                </c:pt>
                <c:pt idx="915">
                  <c:v>41178.16805555556</c:v>
                </c:pt>
                <c:pt idx="916">
                  <c:v>41178.17152777778</c:v>
                </c:pt>
                <c:pt idx="917">
                  <c:v>41178.175</c:v>
                </c:pt>
                <c:pt idx="918">
                  <c:v>41178.17847222222</c:v>
                </c:pt>
                <c:pt idx="919">
                  <c:v>41178.18194444444</c:v>
                </c:pt>
                <c:pt idx="920">
                  <c:v>41178.18541666667</c:v>
                </c:pt>
                <c:pt idx="921">
                  <c:v>41178.18888888888</c:v>
                </c:pt>
                <c:pt idx="922">
                  <c:v>41178.19236111101</c:v>
                </c:pt>
                <c:pt idx="923">
                  <c:v>41178.19583333332</c:v>
                </c:pt>
                <c:pt idx="924">
                  <c:v>41178.19930555546</c:v>
                </c:pt>
                <c:pt idx="925">
                  <c:v>41178.20277777778</c:v>
                </c:pt>
                <c:pt idx="926">
                  <c:v>41178.20625</c:v>
                </c:pt>
                <c:pt idx="927">
                  <c:v>41178.20972222219</c:v>
                </c:pt>
                <c:pt idx="928">
                  <c:v>41178.21319444444</c:v>
                </c:pt>
                <c:pt idx="929">
                  <c:v>41178.21666666667</c:v>
                </c:pt>
                <c:pt idx="930">
                  <c:v>41178.22013888889</c:v>
                </c:pt>
                <c:pt idx="931">
                  <c:v>41178.22361111101</c:v>
                </c:pt>
                <c:pt idx="932">
                  <c:v>41178.22708333319</c:v>
                </c:pt>
                <c:pt idx="933">
                  <c:v>41178.23055555556</c:v>
                </c:pt>
                <c:pt idx="934">
                  <c:v>41178.23402777778</c:v>
                </c:pt>
                <c:pt idx="935">
                  <c:v>41178.2375</c:v>
                </c:pt>
                <c:pt idx="936">
                  <c:v>41178.24097222222</c:v>
                </c:pt>
                <c:pt idx="937">
                  <c:v>41178.24444444444</c:v>
                </c:pt>
                <c:pt idx="938">
                  <c:v>41178.24791666667</c:v>
                </c:pt>
                <c:pt idx="939">
                  <c:v>41178.25138888889</c:v>
                </c:pt>
                <c:pt idx="940">
                  <c:v>41178.25555555556</c:v>
                </c:pt>
                <c:pt idx="941">
                  <c:v>41178.25902777778</c:v>
                </c:pt>
                <c:pt idx="942">
                  <c:v>41178.2625</c:v>
                </c:pt>
                <c:pt idx="943">
                  <c:v>41178.26597222222</c:v>
                </c:pt>
                <c:pt idx="944">
                  <c:v>41178.26944444444</c:v>
                </c:pt>
                <c:pt idx="945">
                  <c:v>41178.27291666667</c:v>
                </c:pt>
                <c:pt idx="946">
                  <c:v>41178.27638888889</c:v>
                </c:pt>
                <c:pt idx="947">
                  <c:v>41178.27986111101</c:v>
                </c:pt>
                <c:pt idx="948">
                  <c:v>41178.28333333333</c:v>
                </c:pt>
                <c:pt idx="949">
                  <c:v>41178.28680555556</c:v>
                </c:pt>
                <c:pt idx="950">
                  <c:v>41178.29027777778</c:v>
                </c:pt>
                <c:pt idx="951">
                  <c:v>41178.29374999998</c:v>
                </c:pt>
                <c:pt idx="952">
                  <c:v>41178.29722222222</c:v>
                </c:pt>
                <c:pt idx="953">
                  <c:v>41178.30069444444</c:v>
                </c:pt>
                <c:pt idx="954">
                  <c:v>41178.30416666667</c:v>
                </c:pt>
                <c:pt idx="955">
                  <c:v>41178.30763888888</c:v>
                </c:pt>
                <c:pt idx="956">
                  <c:v>41178.31111111111</c:v>
                </c:pt>
                <c:pt idx="957">
                  <c:v>41178.31458333333</c:v>
                </c:pt>
                <c:pt idx="958">
                  <c:v>41178.31805555555</c:v>
                </c:pt>
                <c:pt idx="959">
                  <c:v>41178.32152777778</c:v>
                </c:pt>
                <c:pt idx="960">
                  <c:v>41178.325</c:v>
                </c:pt>
                <c:pt idx="961">
                  <c:v>41178.32847222222</c:v>
                </c:pt>
                <c:pt idx="962">
                  <c:v>41178.33194444444</c:v>
                </c:pt>
                <c:pt idx="963">
                  <c:v>41178.33541666667</c:v>
                </c:pt>
                <c:pt idx="964">
                  <c:v>41178.33888888888</c:v>
                </c:pt>
                <c:pt idx="965">
                  <c:v>41178.34236111111</c:v>
                </c:pt>
                <c:pt idx="966">
                  <c:v>41178.34583333333</c:v>
                </c:pt>
                <c:pt idx="967">
                  <c:v>41178.34930555556</c:v>
                </c:pt>
                <c:pt idx="968">
                  <c:v>41178.35277777777</c:v>
                </c:pt>
                <c:pt idx="969">
                  <c:v>41178.35625</c:v>
                </c:pt>
                <c:pt idx="970">
                  <c:v>41178.35972222222</c:v>
                </c:pt>
                <c:pt idx="971">
                  <c:v>41178.36319444444</c:v>
                </c:pt>
                <c:pt idx="972">
                  <c:v>41178.36666666667</c:v>
                </c:pt>
                <c:pt idx="973">
                  <c:v>41178.37083333333</c:v>
                </c:pt>
                <c:pt idx="974">
                  <c:v>41178.37430555555</c:v>
                </c:pt>
                <c:pt idx="975">
                  <c:v>41178.37777777778</c:v>
                </c:pt>
                <c:pt idx="976">
                  <c:v>41178.38125</c:v>
                </c:pt>
                <c:pt idx="977">
                  <c:v>41178.38472222222</c:v>
                </c:pt>
                <c:pt idx="978">
                  <c:v>41178.3881944445</c:v>
                </c:pt>
                <c:pt idx="979">
                  <c:v>41178.39166666658</c:v>
                </c:pt>
                <c:pt idx="980">
                  <c:v>41178.39513888889</c:v>
                </c:pt>
                <c:pt idx="981">
                  <c:v>41178.39861111111</c:v>
                </c:pt>
                <c:pt idx="982">
                  <c:v>41178.40208333333</c:v>
                </c:pt>
                <c:pt idx="983">
                  <c:v>41178.40555555555</c:v>
                </c:pt>
                <c:pt idx="984">
                  <c:v>41178.40902777778</c:v>
                </c:pt>
                <c:pt idx="985">
                  <c:v>41178.4125</c:v>
                </c:pt>
                <c:pt idx="986">
                  <c:v>41178.41597222222</c:v>
                </c:pt>
                <c:pt idx="987">
                  <c:v>41178.41944444444</c:v>
                </c:pt>
                <c:pt idx="988">
                  <c:v>41178.42291666667</c:v>
                </c:pt>
                <c:pt idx="989">
                  <c:v>41178.42638888889</c:v>
                </c:pt>
                <c:pt idx="990">
                  <c:v>41178.42986111101</c:v>
                </c:pt>
                <c:pt idx="991">
                  <c:v>41178.43333333333</c:v>
                </c:pt>
                <c:pt idx="992">
                  <c:v>41178.43680555555</c:v>
                </c:pt>
                <c:pt idx="993">
                  <c:v>41178.44027777777</c:v>
                </c:pt>
                <c:pt idx="994">
                  <c:v>41178.44375</c:v>
                </c:pt>
                <c:pt idx="995">
                  <c:v>41178.44722222222</c:v>
                </c:pt>
                <c:pt idx="996">
                  <c:v>41178.4506944445</c:v>
                </c:pt>
                <c:pt idx="997">
                  <c:v>41178.45416666667</c:v>
                </c:pt>
                <c:pt idx="998">
                  <c:v>41178.45763888888</c:v>
                </c:pt>
                <c:pt idx="999">
                  <c:v>41178.46111111101</c:v>
                </c:pt>
                <c:pt idx="1000">
                  <c:v>41178.46458333333</c:v>
                </c:pt>
                <c:pt idx="1001">
                  <c:v>41178.46805555555</c:v>
                </c:pt>
                <c:pt idx="1002">
                  <c:v>41178.47152777778</c:v>
                </c:pt>
                <c:pt idx="1003">
                  <c:v>41178.475</c:v>
                </c:pt>
                <c:pt idx="1004">
                  <c:v>41178.47847222222</c:v>
                </c:pt>
                <c:pt idx="1005">
                  <c:v>41178.48194444444</c:v>
                </c:pt>
                <c:pt idx="1006">
                  <c:v>41178.48541666667</c:v>
                </c:pt>
                <c:pt idx="1007">
                  <c:v>41178.48888888888</c:v>
                </c:pt>
                <c:pt idx="1008">
                  <c:v>41178.49236111101</c:v>
                </c:pt>
                <c:pt idx="1009">
                  <c:v>41178.49583333333</c:v>
                </c:pt>
                <c:pt idx="1010">
                  <c:v>41178.49930555555</c:v>
                </c:pt>
                <c:pt idx="1011">
                  <c:v>41178.50277777778</c:v>
                </c:pt>
                <c:pt idx="1012">
                  <c:v>41178.50625</c:v>
                </c:pt>
                <c:pt idx="1013">
                  <c:v>41178.50972222222</c:v>
                </c:pt>
                <c:pt idx="1014">
                  <c:v>41178.51319444444</c:v>
                </c:pt>
                <c:pt idx="1015">
                  <c:v>41178.51666666667</c:v>
                </c:pt>
                <c:pt idx="1016">
                  <c:v>41178.52013888889</c:v>
                </c:pt>
                <c:pt idx="1017">
                  <c:v>41178.52361111101</c:v>
                </c:pt>
                <c:pt idx="1018">
                  <c:v>41178.52708333323</c:v>
                </c:pt>
                <c:pt idx="1019">
                  <c:v>41178.53055555555</c:v>
                </c:pt>
                <c:pt idx="1020">
                  <c:v>41178.53472222222</c:v>
                </c:pt>
                <c:pt idx="1021">
                  <c:v>41178.5375</c:v>
                </c:pt>
                <c:pt idx="1022">
                  <c:v>41178.54166666658</c:v>
                </c:pt>
                <c:pt idx="1023">
                  <c:v>41178.5451388889</c:v>
                </c:pt>
                <c:pt idx="1024">
                  <c:v>41178.54861111111</c:v>
                </c:pt>
                <c:pt idx="1025">
                  <c:v>41178.55208333334</c:v>
                </c:pt>
                <c:pt idx="1026">
                  <c:v>41178.55555555555</c:v>
                </c:pt>
                <c:pt idx="1027">
                  <c:v>41178.55902777778</c:v>
                </c:pt>
                <c:pt idx="1028">
                  <c:v>41178.5625</c:v>
                </c:pt>
                <c:pt idx="1029">
                  <c:v>41178.56597222222</c:v>
                </c:pt>
                <c:pt idx="1030">
                  <c:v>41178.56944444445</c:v>
                </c:pt>
                <c:pt idx="1031">
                  <c:v>41178.57291666666</c:v>
                </c:pt>
                <c:pt idx="1032">
                  <c:v>41178.5763888889</c:v>
                </c:pt>
                <c:pt idx="1033">
                  <c:v>41178.57986111107</c:v>
                </c:pt>
                <c:pt idx="1034">
                  <c:v>41178.58333333334</c:v>
                </c:pt>
                <c:pt idx="1035">
                  <c:v>41178.58680555555</c:v>
                </c:pt>
                <c:pt idx="1036">
                  <c:v>41178.59027777778</c:v>
                </c:pt>
                <c:pt idx="1037">
                  <c:v>41178.59374999999</c:v>
                </c:pt>
                <c:pt idx="1038">
                  <c:v>41178.59722222222</c:v>
                </c:pt>
                <c:pt idx="1039">
                  <c:v>41178.60069444444</c:v>
                </c:pt>
                <c:pt idx="1040">
                  <c:v>41178.60416666658</c:v>
                </c:pt>
                <c:pt idx="1041">
                  <c:v>41178.6076388889</c:v>
                </c:pt>
                <c:pt idx="1042">
                  <c:v>41178.61111111107</c:v>
                </c:pt>
                <c:pt idx="1043">
                  <c:v>41178.61458333334</c:v>
                </c:pt>
                <c:pt idx="1044">
                  <c:v>41178.61805555555</c:v>
                </c:pt>
                <c:pt idx="1045">
                  <c:v>41178.62152777777</c:v>
                </c:pt>
                <c:pt idx="1046">
                  <c:v>41178.625</c:v>
                </c:pt>
                <c:pt idx="1047">
                  <c:v>41178.62847222222</c:v>
                </c:pt>
                <c:pt idx="1048">
                  <c:v>41178.63194444445</c:v>
                </c:pt>
                <c:pt idx="1049">
                  <c:v>41178.63541666658</c:v>
                </c:pt>
                <c:pt idx="1050">
                  <c:v>41178.6388888889</c:v>
                </c:pt>
                <c:pt idx="1051">
                  <c:v>41178.64236111107</c:v>
                </c:pt>
                <c:pt idx="1052">
                  <c:v>41178.64583333334</c:v>
                </c:pt>
                <c:pt idx="1053">
                  <c:v>41178.64930555555</c:v>
                </c:pt>
                <c:pt idx="1054">
                  <c:v>41178.65277777778</c:v>
                </c:pt>
                <c:pt idx="1055">
                  <c:v>41178.65625</c:v>
                </c:pt>
                <c:pt idx="1056">
                  <c:v>41178.65972222222</c:v>
                </c:pt>
                <c:pt idx="1057">
                  <c:v>41178.66319444445</c:v>
                </c:pt>
                <c:pt idx="1058">
                  <c:v>41178.66666666658</c:v>
                </c:pt>
                <c:pt idx="1059">
                  <c:v>41178.6701388889</c:v>
                </c:pt>
                <c:pt idx="1060">
                  <c:v>41178.67361111107</c:v>
                </c:pt>
                <c:pt idx="1061">
                  <c:v>41178.67708333324</c:v>
                </c:pt>
                <c:pt idx="1062">
                  <c:v>41178.68055555555</c:v>
                </c:pt>
                <c:pt idx="1063">
                  <c:v>41178.68402777778</c:v>
                </c:pt>
                <c:pt idx="1064">
                  <c:v>41178.6875</c:v>
                </c:pt>
                <c:pt idx="1065">
                  <c:v>41178.69097222222</c:v>
                </c:pt>
                <c:pt idx="1066">
                  <c:v>41178.69444444445</c:v>
                </c:pt>
                <c:pt idx="1067">
                  <c:v>41178.69791666658</c:v>
                </c:pt>
                <c:pt idx="1068">
                  <c:v>41178.70138888888</c:v>
                </c:pt>
                <c:pt idx="1069">
                  <c:v>41178.70486111107</c:v>
                </c:pt>
                <c:pt idx="1070">
                  <c:v>41178.70833333334</c:v>
                </c:pt>
                <c:pt idx="1071">
                  <c:v>41178.71180555555</c:v>
                </c:pt>
                <c:pt idx="1072">
                  <c:v>41178.71527777778</c:v>
                </c:pt>
                <c:pt idx="1073">
                  <c:v>41178.71944444445</c:v>
                </c:pt>
                <c:pt idx="1074">
                  <c:v>41178.72291666667</c:v>
                </c:pt>
                <c:pt idx="1075">
                  <c:v>41178.72638888888</c:v>
                </c:pt>
                <c:pt idx="1076">
                  <c:v>41178.72986111098</c:v>
                </c:pt>
                <c:pt idx="1077">
                  <c:v>41178.73333333332</c:v>
                </c:pt>
                <c:pt idx="1078">
                  <c:v>41178.73680555556</c:v>
                </c:pt>
                <c:pt idx="1079">
                  <c:v>41178.74027777777</c:v>
                </c:pt>
                <c:pt idx="1080">
                  <c:v>41178.74374999999</c:v>
                </c:pt>
                <c:pt idx="1081">
                  <c:v>41178.74722222222</c:v>
                </c:pt>
                <c:pt idx="1082">
                  <c:v>41178.75069444444</c:v>
                </c:pt>
                <c:pt idx="1083">
                  <c:v>41178.75416666667</c:v>
                </c:pt>
                <c:pt idx="1084">
                  <c:v>41178.7576388889</c:v>
                </c:pt>
                <c:pt idx="1085">
                  <c:v>41178.76111111098</c:v>
                </c:pt>
                <c:pt idx="1086">
                  <c:v>41178.76458333332</c:v>
                </c:pt>
                <c:pt idx="1087">
                  <c:v>41178.76805555556</c:v>
                </c:pt>
                <c:pt idx="1088">
                  <c:v>41178.77152777778</c:v>
                </c:pt>
                <c:pt idx="1089">
                  <c:v>41178.775</c:v>
                </c:pt>
                <c:pt idx="1090">
                  <c:v>41178.77847222222</c:v>
                </c:pt>
                <c:pt idx="1091">
                  <c:v>41178.78194444445</c:v>
                </c:pt>
                <c:pt idx="1092">
                  <c:v>41178.78541666667</c:v>
                </c:pt>
                <c:pt idx="1093">
                  <c:v>41178.7888888889</c:v>
                </c:pt>
                <c:pt idx="1094">
                  <c:v>41178.79236111098</c:v>
                </c:pt>
                <c:pt idx="1095">
                  <c:v>41178.79583333332</c:v>
                </c:pt>
                <c:pt idx="1096">
                  <c:v>41178.79930555546</c:v>
                </c:pt>
                <c:pt idx="1097">
                  <c:v>41178.80277777777</c:v>
                </c:pt>
                <c:pt idx="1098">
                  <c:v>41178.80625</c:v>
                </c:pt>
                <c:pt idx="1099">
                  <c:v>41178.80972222222</c:v>
                </c:pt>
                <c:pt idx="1100">
                  <c:v>41178.81319444444</c:v>
                </c:pt>
                <c:pt idx="1101">
                  <c:v>41178.81666666667</c:v>
                </c:pt>
                <c:pt idx="1102">
                  <c:v>41178.8201388889</c:v>
                </c:pt>
                <c:pt idx="1103">
                  <c:v>41178.8236111111</c:v>
                </c:pt>
                <c:pt idx="1104">
                  <c:v>41178.82708333332</c:v>
                </c:pt>
                <c:pt idx="1105">
                  <c:v>41178.83055555555</c:v>
                </c:pt>
                <c:pt idx="1106">
                  <c:v>41178.83402777777</c:v>
                </c:pt>
                <c:pt idx="1107">
                  <c:v>41178.8375</c:v>
                </c:pt>
                <c:pt idx="1108">
                  <c:v>41178.84097222222</c:v>
                </c:pt>
                <c:pt idx="1109">
                  <c:v>41178.84444444444</c:v>
                </c:pt>
                <c:pt idx="1110">
                  <c:v>41178.84861111111</c:v>
                </c:pt>
                <c:pt idx="1111">
                  <c:v>41178.85208333333</c:v>
                </c:pt>
                <c:pt idx="1112">
                  <c:v>41178.85555555555</c:v>
                </c:pt>
                <c:pt idx="1113">
                  <c:v>41178.85902777777</c:v>
                </c:pt>
                <c:pt idx="1114">
                  <c:v>41178.8625</c:v>
                </c:pt>
                <c:pt idx="1115">
                  <c:v>41178.86597222222</c:v>
                </c:pt>
                <c:pt idx="1116">
                  <c:v>41178.86944444444</c:v>
                </c:pt>
                <c:pt idx="1117">
                  <c:v>41178.87291666667</c:v>
                </c:pt>
                <c:pt idx="1118">
                  <c:v>41178.87638888888</c:v>
                </c:pt>
                <c:pt idx="1119">
                  <c:v>41178.87986111111</c:v>
                </c:pt>
                <c:pt idx="1120">
                  <c:v>41178.88333333333</c:v>
                </c:pt>
                <c:pt idx="1121">
                  <c:v>41178.88680555555</c:v>
                </c:pt>
                <c:pt idx="1122">
                  <c:v>41178.89027777777</c:v>
                </c:pt>
                <c:pt idx="1123">
                  <c:v>41178.89375</c:v>
                </c:pt>
                <c:pt idx="1124">
                  <c:v>41178.89722222222</c:v>
                </c:pt>
                <c:pt idx="1125">
                  <c:v>41178.90069444444</c:v>
                </c:pt>
                <c:pt idx="1126">
                  <c:v>41178.90416666667</c:v>
                </c:pt>
                <c:pt idx="1127">
                  <c:v>41178.90763888888</c:v>
                </c:pt>
                <c:pt idx="1128">
                  <c:v>41178.91111111111</c:v>
                </c:pt>
                <c:pt idx="1129">
                  <c:v>41178.91458333333</c:v>
                </c:pt>
                <c:pt idx="1130">
                  <c:v>41178.91805555555</c:v>
                </c:pt>
                <c:pt idx="1131">
                  <c:v>41178.92152777778</c:v>
                </c:pt>
                <c:pt idx="1132">
                  <c:v>41178.925</c:v>
                </c:pt>
                <c:pt idx="1133">
                  <c:v>41178.92847222222</c:v>
                </c:pt>
                <c:pt idx="1134">
                  <c:v>41178.93194444444</c:v>
                </c:pt>
                <c:pt idx="1135">
                  <c:v>41178.93541666667</c:v>
                </c:pt>
                <c:pt idx="1136">
                  <c:v>41178.93888888888</c:v>
                </c:pt>
                <c:pt idx="1137">
                  <c:v>41178.94236111111</c:v>
                </c:pt>
                <c:pt idx="1138">
                  <c:v>41178.94583333333</c:v>
                </c:pt>
                <c:pt idx="1139">
                  <c:v>41178.94930555556</c:v>
                </c:pt>
                <c:pt idx="1140">
                  <c:v>41178.95277777777</c:v>
                </c:pt>
                <c:pt idx="1141">
                  <c:v>41178.95625</c:v>
                </c:pt>
                <c:pt idx="1142">
                  <c:v>41178.95972222222</c:v>
                </c:pt>
                <c:pt idx="1143">
                  <c:v>41178.96319444444</c:v>
                </c:pt>
                <c:pt idx="1144">
                  <c:v>41178.96666666667</c:v>
                </c:pt>
                <c:pt idx="1145">
                  <c:v>41178.97013888888</c:v>
                </c:pt>
                <c:pt idx="1146">
                  <c:v>41178.97361111111</c:v>
                </c:pt>
                <c:pt idx="1147">
                  <c:v>41178.97708333332</c:v>
                </c:pt>
                <c:pt idx="1148">
                  <c:v>41178.98055555555</c:v>
                </c:pt>
                <c:pt idx="1149">
                  <c:v>41178.98402777777</c:v>
                </c:pt>
                <c:pt idx="1150">
                  <c:v>41178.9875</c:v>
                </c:pt>
                <c:pt idx="1151">
                  <c:v>41178.99097222222</c:v>
                </c:pt>
                <c:pt idx="1152">
                  <c:v>41178.99444444444</c:v>
                </c:pt>
                <c:pt idx="1153">
                  <c:v>41178.99791666667</c:v>
                </c:pt>
                <c:pt idx="1154">
                  <c:v>41179.0</c:v>
                </c:pt>
                <c:pt idx="1155">
                  <c:v>41179.00069444444</c:v>
                </c:pt>
                <c:pt idx="1156">
                  <c:v>41179.00138888889</c:v>
                </c:pt>
                <c:pt idx="1157">
                  <c:v>41179.00486111111</c:v>
                </c:pt>
                <c:pt idx="1158">
                  <c:v>41179.00833333333</c:v>
                </c:pt>
                <c:pt idx="1159">
                  <c:v>41179.01180555556</c:v>
                </c:pt>
                <c:pt idx="1160">
                  <c:v>41179.01527777777</c:v>
                </c:pt>
                <c:pt idx="1161">
                  <c:v>41179.01875</c:v>
                </c:pt>
                <c:pt idx="1162">
                  <c:v>41179.02222222222</c:v>
                </c:pt>
                <c:pt idx="1163">
                  <c:v>41179.02569444444</c:v>
                </c:pt>
                <c:pt idx="1164">
                  <c:v>41179.02916666657</c:v>
                </c:pt>
                <c:pt idx="1165">
                  <c:v>41179.03263888888</c:v>
                </c:pt>
                <c:pt idx="1166">
                  <c:v>41179.03611111111</c:v>
                </c:pt>
                <c:pt idx="1167">
                  <c:v>41179.03958333332</c:v>
                </c:pt>
                <c:pt idx="1168">
                  <c:v>41179.04305555556</c:v>
                </c:pt>
                <c:pt idx="1169">
                  <c:v>41179.04652777777</c:v>
                </c:pt>
                <c:pt idx="1170">
                  <c:v>41179.05</c:v>
                </c:pt>
                <c:pt idx="1171">
                  <c:v>41179.05347222222</c:v>
                </c:pt>
                <c:pt idx="1172">
                  <c:v>41179.05694444444</c:v>
                </c:pt>
                <c:pt idx="1173">
                  <c:v>41179.06041666667</c:v>
                </c:pt>
                <c:pt idx="1174">
                  <c:v>41179.06388888889</c:v>
                </c:pt>
                <c:pt idx="1175">
                  <c:v>41179.06736111101</c:v>
                </c:pt>
                <c:pt idx="1176">
                  <c:v>41179.07083333333</c:v>
                </c:pt>
                <c:pt idx="1177">
                  <c:v>41179.07430555556</c:v>
                </c:pt>
                <c:pt idx="1178">
                  <c:v>41179.07777777778</c:v>
                </c:pt>
                <c:pt idx="1179">
                  <c:v>41179.08125</c:v>
                </c:pt>
                <c:pt idx="1180">
                  <c:v>41179.08472222222</c:v>
                </c:pt>
                <c:pt idx="1181">
                  <c:v>41179.08819444444</c:v>
                </c:pt>
                <c:pt idx="1182">
                  <c:v>41179.09166666657</c:v>
                </c:pt>
                <c:pt idx="1183">
                  <c:v>41179.09513888889</c:v>
                </c:pt>
                <c:pt idx="1184">
                  <c:v>41179.09861111111</c:v>
                </c:pt>
                <c:pt idx="1185">
                  <c:v>41179.10208333332</c:v>
                </c:pt>
                <c:pt idx="1186">
                  <c:v>41179.10555555556</c:v>
                </c:pt>
                <c:pt idx="1187">
                  <c:v>41179.10902777778</c:v>
                </c:pt>
                <c:pt idx="1188">
                  <c:v>41179.1125</c:v>
                </c:pt>
                <c:pt idx="1189">
                  <c:v>41179.11597222222</c:v>
                </c:pt>
                <c:pt idx="1190">
                  <c:v>41179.11944444444</c:v>
                </c:pt>
                <c:pt idx="1191">
                  <c:v>41179.12361111101</c:v>
                </c:pt>
                <c:pt idx="1192">
                  <c:v>41179.12708333321</c:v>
                </c:pt>
                <c:pt idx="1193">
                  <c:v>41179.13055555556</c:v>
                </c:pt>
                <c:pt idx="1194">
                  <c:v>41179.13402777778</c:v>
                </c:pt>
                <c:pt idx="1195">
                  <c:v>41179.1375</c:v>
                </c:pt>
                <c:pt idx="1196">
                  <c:v>41179.14097222222</c:v>
                </c:pt>
                <c:pt idx="1197">
                  <c:v>41179.14444444444</c:v>
                </c:pt>
                <c:pt idx="1198">
                  <c:v>41179.14791666667</c:v>
                </c:pt>
                <c:pt idx="1199">
                  <c:v>41179.15138888889</c:v>
                </c:pt>
                <c:pt idx="1200">
                  <c:v>41179.15486111111</c:v>
                </c:pt>
                <c:pt idx="1201">
                  <c:v>41179.15833333333</c:v>
                </c:pt>
                <c:pt idx="1202">
                  <c:v>41179.16180555552</c:v>
                </c:pt>
                <c:pt idx="1203">
                  <c:v>41179.16527777778</c:v>
                </c:pt>
                <c:pt idx="1204">
                  <c:v>41179.16875</c:v>
                </c:pt>
                <c:pt idx="1205">
                  <c:v>41179.17222222222</c:v>
                </c:pt>
                <c:pt idx="1206">
                  <c:v>41179.17569444444</c:v>
                </c:pt>
                <c:pt idx="1207">
                  <c:v>41179.17916666657</c:v>
                </c:pt>
                <c:pt idx="1208">
                  <c:v>41179.18263888888</c:v>
                </c:pt>
                <c:pt idx="1209">
                  <c:v>41179.18611111111</c:v>
                </c:pt>
                <c:pt idx="1210">
                  <c:v>41179.18958333333</c:v>
                </c:pt>
                <c:pt idx="1211">
                  <c:v>41179.19305555552</c:v>
                </c:pt>
                <c:pt idx="1212">
                  <c:v>41179.19652777778</c:v>
                </c:pt>
                <c:pt idx="1213">
                  <c:v>41179.2</c:v>
                </c:pt>
                <c:pt idx="1214">
                  <c:v>41179.20347222222</c:v>
                </c:pt>
                <c:pt idx="1215">
                  <c:v>41179.20694444444</c:v>
                </c:pt>
                <c:pt idx="1216">
                  <c:v>41179.21041666667</c:v>
                </c:pt>
                <c:pt idx="1217">
                  <c:v>41179.21388888889</c:v>
                </c:pt>
                <c:pt idx="1218">
                  <c:v>41179.21736111101</c:v>
                </c:pt>
                <c:pt idx="1219">
                  <c:v>41179.22083333333</c:v>
                </c:pt>
                <c:pt idx="1220">
                  <c:v>41179.22430555552</c:v>
                </c:pt>
                <c:pt idx="1221">
                  <c:v>41179.22777777768</c:v>
                </c:pt>
                <c:pt idx="1222">
                  <c:v>41179.23125</c:v>
                </c:pt>
                <c:pt idx="1223">
                  <c:v>41179.23472222222</c:v>
                </c:pt>
                <c:pt idx="1224">
                  <c:v>41179.23819444444</c:v>
                </c:pt>
                <c:pt idx="1225">
                  <c:v>41179.24166666657</c:v>
                </c:pt>
                <c:pt idx="1226">
                  <c:v>41179.24513888889</c:v>
                </c:pt>
                <c:pt idx="1227">
                  <c:v>41179.24861111111</c:v>
                </c:pt>
                <c:pt idx="1228">
                  <c:v>41179.25208333333</c:v>
                </c:pt>
                <c:pt idx="1229">
                  <c:v>41179.25555555556</c:v>
                </c:pt>
                <c:pt idx="1230">
                  <c:v>41179.25902777778</c:v>
                </c:pt>
                <c:pt idx="1231">
                  <c:v>41179.2625</c:v>
                </c:pt>
                <c:pt idx="1232">
                  <c:v>41179.26597222222</c:v>
                </c:pt>
                <c:pt idx="1233">
                  <c:v>41179.26944444444</c:v>
                </c:pt>
                <c:pt idx="1234">
                  <c:v>41179.27291666667</c:v>
                </c:pt>
                <c:pt idx="1235">
                  <c:v>41179.27638888889</c:v>
                </c:pt>
                <c:pt idx="1236">
                  <c:v>41179.27986111101</c:v>
                </c:pt>
                <c:pt idx="1237">
                  <c:v>41179.28333333333</c:v>
                </c:pt>
                <c:pt idx="1238">
                  <c:v>41179.28680555556</c:v>
                </c:pt>
                <c:pt idx="1239">
                  <c:v>41179.29027777778</c:v>
                </c:pt>
                <c:pt idx="1240">
                  <c:v>41179.29374999998</c:v>
                </c:pt>
                <c:pt idx="1241">
                  <c:v>41179.29722222222</c:v>
                </c:pt>
                <c:pt idx="1242">
                  <c:v>41179.30138888889</c:v>
                </c:pt>
                <c:pt idx="1243">
                  <c:v>41179.30486111111</c:v>
                </c:pt>
                <c:pt idx="1244">
                  <c:v>41179.30833333333</c:v>
                </c:pt>
                <c:pt idx="1245">
                  <c:v>41179.31180555555</c:v>
                </c:pt>
                <c:pt idx="1246">
                  <c:v>41179.31527777777</c:v>
                </c:pt>
                <c:pt idx="1247">
                  <c:v>41179.31875</c:v>
                </c:pt>
                <c:pt idx="1248">
                  <c:v>41179.32222222222</c:v>
                </c:pt>
                <c:pt idx="1249">
                  <c:v>41179.32569444444</c:v>
                </c:pt>
                <c:pt idx="1250">
                  <c:v>41179.32916666658</c:v>
                </c:pt>
                <c:pt idx="1251">
                  <c:v>41179.33263888888</c:v>
                </c:pt>
                <c:pt idx="1252">
                  <c:v>41179.33611111111</c:v>
                </c:pt>
                <c:pt idx="1253">
                  <c:v>41179.33958333333</c:v>
                </c:pt>
                <c:pt idx="1254">
                  <c:v>41179.34305555555</c:v>
                </c:pt>
                <c:pt idx="1255">
                  <c:v>41179.34652777777</c:v>
                </c:pt>
                <c:pt idx="1256">
                  <c:v>41179.35</c:v>
                </c:pt>
                <c:pt idx="1257">
                  <c:v>41179.35347222222</c:v>
                </c:pt>
                <c:pt idx="1258">
                  <c:v>41179.3569444445</c:v>
                </c:pt>
                <c:pt idx="1259">
                  <c:v>41179.36041666667</c:v>
                </c:pt>
                <c:pt idx="1260">
                  <c:v>41179.36388888889</c:v>
                </c:pt>
                <c:pt idx="1261">
                  <c:v>41179.36736111101</c:v>
                </c:pt>
                <c:pt idx="1262">
                  <c:v>41179.37083333333</c:v>
                </c:pt>
                <c:pt idx="1263">
                  <c:v>41179.37430555555</c:v>
                </c:pt>
                <c:pt idx="1264">
                  <c:v>41179.37777777778</c:v>
                </c:pt>
                <c:pt idx="1265">
                  <c:v>41179.38125</c:v>
                </c:pt>
                <c:pt idx="1266">
                  <c:v>41179.38472222222</c:v>
                </c:pt>
                <c:pt idx="1267">
                  <c:v>41179.3881944445</c:v>
                </c:pt>
                <c:pt idx="1268">
                  <c:v>41179.39166666658</c:v>
                </c:pt>
                <c:pt idx="1269">
                  <c:v>41179.39513888889</c:v>
                </c:pt>
                <c:pt idx="1270">
                  <c:v>41179.39861111111</c:v>
                </c:pt>
                <c:pt idx="1271">
                  <c:v>41179.40208333333</c:v>
                </c:pt>
                <c:pt idx="1272">
                  <c:v>41179.40555555555</c:v>
                </c:pt>
                <c:pt idx="1273">
                  <c:v>41179.40902777778</c:v>
                </c:pt>
                <c:pt idx="1274">
                  <c:v>41179.4125</c:v>
                </c:pt>
                <c:pt idx="1275">
                  <c:v>41179.41597222222</c:v>
                </c:pt>
                <c:pt idx="1276">
                  <c:v>41179.41944444444</c:v>
                </c:pt>
                <c:pt idx="1277">
                  <c:v>41179.42291666667</c:v>
                </c:pt>
                <c:pt idx="1278">
                  <c:v>41179.42638888889</c:v>
                </c:pt>
                <c:pt idx="1279">
                  <c:v>41179.42986111101</c:v>
                </c:pt>
                <c:pt idx="1280">
                  <c:v>41179.43333333333</c:v>
                </c:pt>
                <c:pt idx="1281">
                  <c:v>41179.43680555555</c:v>
                </c:pt>
                <c:pt idx="1282">
                  <c:v>41179.44027777777</c:v>
                </c:pt>
                <c:pt idx="1283">
                  <c:v>41179.44375</c:v>
                </c:pt>
                <c:pt idx="1284">
                  <c:v>41179.44722222222</c:v>
                </c:pt>
                <c:pt idx="1285">
                  <c:v>41179.4506944445</c:v>
                </c:pt>
                <c:pt idx="1286">
                  <c:v>41179.45486111111</c:v>
                </c:pt>
                <c:pt idx="1287">
                  <c:v>41179.45833333333</c:v>
                </c:pt>
                <c:pt idx="1288">
                  <c:v>41179.46180555555</c:v>
                </c:pt>
                <c:pt idx="1289">
                  <c:v>41179.46527777778</c:v>
                </c:pt>
                <c:pt idx="1290">
                  <c:v>41179.46875</c:v>
                </c:pt>
                <c:pt idx="1291">
                  <c:v>41179.47222222222</c:v>
                </c:pt>
                <c:pt idx="1292">
                  <c:v>41179.47569444444</c:v>
                </c:pt>
                <c:pt idx="1293">
                  <c:v>41179.47916666658</c:v>
                </c:pt>
                <c:pt idx="1294">
                  <c:v>41179.4826388889</c:v>
                </c:pt>
                <c:pt idx="1295">
                  <c:v>41179.48611111111</c:v>
                </c:pt>
                <c:pt idx="1296">
                  <c:v>41179.48958333334</c:v>
                </c:pt>
                <c:pt idx="1297">
                  <c:v>41179.49305555555</c:v>
                </c:pt>
                <c:pt idx="1298">
                  <c:v>41179.49652777778</c:v>
                </c:pt>
                <c:pt idx="1299">
                  <c:v>41179.5</c:v>
                </c:pt>
                <c:pt idx="1300">
                  <c:v>41179.50347222222</c:v>
                </c:pt>
                <c:pt idx="1301">
                  <c:v>41179.50694444444</c:v>
                </c:pt>
                <c:pt idx="1302">
                  <c:v>41179.51041666666</c:v>
                </c:pt>
                <c:pt idx="1303">
                  <c:v>41179.5138888889</c:v>
                </c:pt>
                <c:pt idx="1304">
                  <c:v>41179.51736111107</c:v>
                </c:pt>
                <c:pt idx="1305">
                  <c:v>41179.52083333334</c:v>
                </c:pt>
                <c:pt idx="1306">
                  <c:v>41179.52430555555</c:v>
                </c:pt>
                <c:pt idx="1307">
                  <c:v>41179.52777777777</c:v>
                </c:pt>
                <c:pt idx="1308">
                  <c:v>41179.53125</c:v>
                </c:pt>
                <c:pt idx="1309">
                  <c:v>41179.53472222222</c:v>
                </c:pt>
                <c:pt idx="1310">
                  <c:v>41179.53819444444</c:v>
                </c:pt>
                <c:pt idx="1311">
                  <c:v>41179.54166666658</c:v>
                </c:pt>
                <c:pt idx="1312">
                  <c:v>41179.5451388889</c:v>
                </c:pt>
                <c:pt idx="1313">
                  <c:v>41179.54861111111</c:v>
                </c:pt>
                <c:pt idx="1314">
                  <c:v>41179.55208333334</c:v>
                </c:pt>
                <c:pt idx="1315">
                  <c:v>41179.55555555555</c:v>
                </c:pt>
                <c:pt idx="1316">
                  <c:v>41179.55902777778</c:v>
                </c:pt>
                <c:pt idx="1317">
                  <c:v>41179.5625</c:v>
                </c:pt>
                <c:pt idx="1318">
                  <c:v>41179.56597222222</c:v>
                </c:pt>
                <c:pt idx="1319">
                  <c:v>41179.56944444445</c:v>
                </c:pt>
                <c:pt idx="1320">
                  <c:v>41179.57291666666</c:v>
                </c:pt>
                <c:pt idx="1321">
                  <c:v>41179.5763888889</c:v>
                </c:pt>
                <c:pt idx="1322">
                  <c:v>41179.57986111107</c:v>
                </c:pt>
                <c:pt idx="1323">
                  <c:v>41179.58333333334</c:v>
                </c:pt>
                <c:pt idx="1324">
                  <c:v>41179.58680555555</c:v>
                </c:pt>
                <c:pt idx="1325">
                  <c:v>41179.59027777778</c:v>
                </c:pt>
                <c:pt idx="1326">
                  <c:v>41179.59374999999</c:v>
                </c:pt>
                <c:pt idx="1327">
                  <c:v>41179.59722222222</c:v>
                </c:pt>
                <c:pt idx="1328">
                  <c:v>41179.60069444444</c:v>
                </c:pt>
                <c:pt idx="1329">
                  <c:v>41179.60416666658</c:v>
                </c:pt>
                <c:pt idx="1330">
                  <c:v>41179.6076388889</c:v>
                </c:pt>
                <c:pt idx="1331">
                  <c:v>41179.61111111107</c:v>
                </c:pt>
                <c:pt idx="1332">
                  <c:v>41179.61458333334</c:v>
                </c:pt>
                <c:pt idx="1333">
                  <c:v>41179.61805555555</c:v>
                </c:pt>
                <c:pt idx="1334">
                  <c:v>41179.62152777777</c:v>
                </c:pt>
                <c:pt idx="1335">
                  <c:v>41179.625</c:v>
                </c:pt>
                <c:pt idx="1336">
                  <c:v>41179.62847222222</c:v>
                </c:pt>
                <c:pt idx="1337">
                  <c:v>41179.63194444445</c:v>
                </c:pt>
                <c:pt idx="1338">
                  <c:v>41179.6361111111</c:v>
                </c:pt>
                <c:pt idx="1339">
                  <c:v>41179.63958333332</c:v>
                </c:pt>
                <c:pt idx="1340">
                  <c:v>41179.64305555556</c:v>
                </c:pt>
                <c:pt idx="1341">
                  <c:v>41179.64652777777</c:v>
                </c:pt>
                <c:pt idx="1342">
                  <c:v>41179.65</c:v>
                </c:pt>
                <c:pt idx="1343">
                  <c:v>41179.65347222222</c:v>
                </c:pt>
                <c:pt idx="1344">
                  <c:v>41179.65694444444</c:v>
                </c:pt>
                <c:pt idx="1345">
                  <c:v>41179.66041666667</c:v>
                </c:pt>
                <c:pt idx="1346">
                  <c:v>41179.66388888888</c:v>
                </c:pt>
                <c:pt idx="1347">
                  <c:v>41179.66736111098</c:v>
                </c:pt>
                <c:pt idx="1348">
                  <c:v>41179.67083333333</c:v>
                </c:pt>
                <c:pt idx="1349">
                  <c:v>41179.67430555556</c:v>
                </c:pt>
                <c:pt idx="1350">
                  <c:v>41179.67777777778</c:v>
                </c:pt>
                <c:pt idx="1351">
                  <c:v>41179.68125</c:v>
                </c:pt>
                <c:pt idx="1352">
                  <c:v>41179.68472222222</c:v>
                </c:pt>
                <c:pt idx="1353">
                  <c:v>41179.68819444444</c:v>
                </c:pt>
                <c:pt idx="1354">
                  <c:v>41179.69166666654</c:v>
                </c:pt>
                <c:pt idx="1355">
                  <c:v>41179.69513888888</c:v>
                </c:pt>
                <c:pt idx="1356">
                  <c:v>41179.6986111111</c:v>
                </c:pt>
                <c:pt idx="1357">
                  <c:v>41179.70208333332</c:v>
                </c:pt>
                <c:pt idx="1358">
                  <c:v>41179.70555555556</c:v>
                </c:pt>
                <c:pt idx="1359">
                  <c:v>41179.70902777778</c:v>
                </c:pt>
                <c:pt idx="1360">
                  <c:v>41179.7125</c:v>
                </c:pt>
                <c:pt idx="1361">
                  <c:v>41179.71597222222</c:v>
                </c:pt>
                <c:pt idx="1362">
                  <c:v>41179.71944444445</c:v>
                </c:pt>
                <c:pt idx="1363">
                  <c:v>41179.72291666667</c:v>
                </c:pt>
                <c:pt idx="1364">
                  <c:v>41179.72638888888</c:v>
                </c:pt>
                <c:pt idx="1365">
                  <c:v>41179.72986111098</c:v>
                </c:pt>
                <c:pt idx="1366">
                  <c:v>41179.73333333332</c:v>
                </c:pt>
                <c:pt idx="1367">
                  <c:v>41179.73680555556</c:v>
                </c:pt>
                <c:pt idx="1368">
                  <c:v>41179.74027777777</c:v>
                </c:pt>
                <c:pt idx="1369">
                  <c:v>41179.74374999999</c:v>
                </c:pt>
                <c:pt idx="1370">
                  <c:v>41179.74722222222</c:v>
                </c:pt>
                <c:pt idx="1371">
                  <c:v>41179.75069444444</c:v>
                </c:pt>
                <c:pt idx="1372">
                  <c:v>41179.75416666667</c:v>
                </c:pt>
                <c:pt idx="1373">
                  <c:v>41179.7576388889</c:v>
                </c:pt>
                <c:pt idx="1374">
                  <c:v>41179.76111111098</c:v>
                </c:pt>
                <c:pt idx="1375">
                  <c:v>41179.76458333332</c:v>
                </c:pt>
                <c:pt idx="1376">
                  <c:v>41179.76805555556</c:v>
                </c:pt>
                <c:pt idx="1377">
                  <c:v>41179.77222222222</c:v>
                </c:pt>
                <c:pt idx="1378">
                  <c:v>41179.775</c:v>
                </c:pt>
                <c:pt idx="1379">
                  <c:v>41179.77916666657</c:v>
                </c:pt>
                <c:pt idx="1380">
                  <c:v>41179.78263888888</c:v>
                </c:pt>
                <c:pt idx="1381">
                  <c:v>41179.78611111111</c:v>
                </c:pt>
                <c:pt idx="1382">
                  <c:v>41179.78958333332</c:v>
                </c:pt>
                <c:pt idx="1383">
                  <c:v>41179.79305555546</c:v>
                </c:pt>
                <c:pt idx="1384">
                  <c:v>41179.79652777778</c:v>
                </c:pt>
                <c:pt idx="1385">
                  <c:v>41179.8</c:v>
                </c:pt>
                <c:pt idx="1386">
                  <c:v>41179.80347222222</c:v>
                </c:pt>
                <c:pt idx="1387">
                  <c:v>41179.80694444444</c:v>
                </c:pt>
                <c:pt idx="1388">
                  <c:v>41179.81041666667</c:v>
                </c:pt>
                <c:pt idx="1389">
                  <c:v>41179.81388888888</c:v>
                </c:pt>
                <c:pt idx="1390">
                  <c:v>41179.81736111111</c:v>
                </c:pt>
                <c:pt idx="1391">
                  <c:v>41179.82083333333</c:v>
                </c:pt>
                <c:pt idx="1392">
                  <c:v>41179.82430555556</c:v>
                </c:pt>
                <c:pt idx="1393">
                  <c:v>41179.82777777778</c:v>
                </c:pt>
                <c:pt idx="1394">
                  <c:v>41179.83125</c:v>
                </c:pt>
                <c:pt idx="1395">
                  <c:v>41179.83472222222</c:v>
                </c:pt>
                <c:pt idx="1396">
                  <c:v>41179.83819444444</c:v>
                </c:pt>
                <c:pt idx="1397">
                  <c:v>41179.84097222222</c:v>
                </c:pt>
                <c:pt idx="1398">
                  <c:v>41179.84513888888</c:v>
                </c:pt>
                <c:pt idx="1399">
                  <c:v>41179.84861111111</c:v>
                </c:pt>
                <c:pt idx="1400">
                  <c:v>41179.85208333333</c:v>
                </c:pt>
                <c:pt idx="1401">
                  <c:v>41179.85555555555</c:v>
                </c:pt>
                <c:pt idx="1402">
                  <c:v>41179.85902777777</c:v>
                </c:pt>
                <c:pt idx="1403">
                  <c:v>41179.8625</c:v>
                </c:pt>
                <c:pt idx="1404">
                  <c:v>41179.86597222222</c:v>
                </c:pt>
                <c:pt idx="1405">
                  <c:v>41179.86944444444</c:v>
                </c:pt>
                <c:pt idx="1406">
                  <c:v>41179.87291666667</c:v>
                </c:pt>
                <c:pt idx="1407">
                  <c:v>41179.87638888888</c:v>
                </c:pt>
                <c:pt idx="1408">
                  <c:v>41179.87986111111</c:v>
                </c:pt>
                <c:pt idx="1409">
                  <c:v>41179.88333333333</c:v>
                </c:pt>
                <c:pt idx="1410">
                  <c:v>41179.88680555555</c:v>
                </c:pt>
                <c:pt idx="1411">
                  <c:v>41179.89027777777</c:v>
                </c:pt>
                <c:pt idx="1412">
                  <c:v>41179.89375</c:v>
                </c:pt>
                <c:pt idx="1413">
                  <c:v>41179.89722222222</c:v>
                </c:pt>
                <c:pt idx="1414">
                  <c:v>41179.90069444444</c:v>
                </c:pt>
                <c:pt idx="1415">
                  <c:v>41179.90416666667</c:v>
                </c:pt>
                <c:pt idx="1416">
                  <c:v>41179.90763888888</c:v>
                </c:pt>
                <c:pt idx="1417">
                  <c:v>41179.91111111111</c:v>
                </c:pt>
                <c:pt idx="1418">
                  <c:v>41179.91458333333</c:v>
                </c:pt>
                <c:pt idx="1419">
                  <c:v>41179.91805555555</c:v>
                </c:pt>
                <c:pt idx="1420">
                  <c:v>41179.92152777778</c:v>
                </c:pt>
                <c:pt idx="1421">
                  <c:v>41179.925</c:v>
                </c:pt>
                <c:pt idx="1422">
                  <c:v>41179.92847222222</c:v>
                </c:pt>
                <c:pt idx="1423">
                  <c:v>41179.93194444444</c:v>
                </c:pt>
                <c:pt idx="1424">
                  <c:v>41179.93541666667</c:v>
                </c:pt>
                <c:pt idx="1425">
                  <c:v>41179.93888888888</c:v>
                </c:pt>
                <c:pt idx="1426">
                  <c:v>41179.94236111111</c:v>
                </c:pt>
                <c:pt idx="1427">
                  <c:v>41179.94583333333</c:v>
                </c:pt>
                <c:pt idx="1428">
                  <c:v>41179.94930555556</c:v>
                </c:pt>
                <c:pt idx="1429">
                  <c:v>41179.95277777777</c:v>
                </c:pt>
                <c:pt idx="1430">
                  <c:v>41179.95625</c:v>
                </c:pt>
                <c:pt idx="1431">
                  <c:v>41179.95972222222</c:v>
                </c:pt>
                <c:pt idx="1432">
                  <c:v>41179.96319444444</c:v>
                </c:pt>
                <c:pt idx="1433">
                  <c:v>41179.96666666667</c:v>
                </c:pt>
                <c:pt idx="1434">
                  <c:v>41179.97013888888</c:v>
                </c:pt>
                <c:pt idx="1435">
                  <c:v>41179.97361111111</c:v>
                </c:pt>
                <c:pt idx="1436">
                  <c:v>41179.97708333332</c:v>
                </c:pt>
                <c:pt idx="1437">
                  <c:v>41179.98055555555</c:v>
                </c:pt>
                <c:pt idx="1438">
                  <c:v>41179.98402777777</c:v>
                </c:pt>
                <c:pt idx="1439">
                  <c:v>41179.9875</c:v>
                </c:pt>
                <c:pt idx="1440">
                  <c:v>41179.99097222222</c:v>
                </c:pt>
                <c:pt idx="1441">
                  <c:v>41179.99444444444</c:v>
                </c:pt>
                <c:pt idx="1442">
                  <c:v>41179.99791666667</c:v>
                </c:pt>
                <c:pt idx="1443">
                  <c:v>41180.0</c:v>
                </c:pt>
                <c:pt idx="1444">
                  <c:v>41180.00069444444</c:v>
                </c:pt>
                <c:pt idx="1445">
                  <c:v>41180.00416666667</c:v>
                </c:pt>
                <c:pt idx="1446">
                  <c:v>41180.0076388889</c:v>
                </c:pt>
                <c:pt idx="1447">
                  <c:v>41180.0111111111</c:v>
                </c:pt>
                <c:pt idx="1448">
                  <c:v>41180.01458333333</c:v>
                </c:pt>
                <c:pt idx="1449">
                  <c:v>41180.01805555555</c:v>
                </c:pt>
                <c:pt idx="1450">
                  <c:v>41180.02152777778</c:v>
                </c:pt>
                <c:pt idx="1451">
                  <c:v>41180.025</c:v>
                </c:pt>
                <c:pt idx="1452">
                  <c:v>41180.02847222222</c:v>
                </c:pt>
                <c:pt idx="1453">
                  <c:v>41180.03194444445</c:v>
                </c:pt>
                <c:pt idx="1454">
                  <c:v>41180.03541666667</c:v>
                </c:pt>
                <c:pt idx="1455">
                  <c:v>41180.0388888889</c:v>
                </c:pt>
                <c:pt idx="1456">
                  <c:v>41180.0423611111</c:v>
                </c:pt>
                <c:pt idx="1457">
                  <c:v>41180.04583333333</c:v>
                </c:pt>
                <c:pt idx="1458">
                  <c:v>41180.04930555556</c:v>
                </c:pt>
                <c:pt idx="1459">
                  <c:v>41180.05277777777</c:v>
                </c:pt>
                <c:pt idx="1460">
                  <c:v>41180.05625</c:v>
                </c:pt>
                <c:pt idx="1461">
                  <c:v>41180.05972222222</c:v>
                </c:pt>
                <c:pt idx="1462">
                  <c:v>41180.06319444445</c:v>
                </c:pt>
                <c:pt idx="1463">
                  <c:v>41180.06666666667</c:v>
                </c:pt>
                <c:pt idx="1464">
                  <c:v>41180.0701388889</c:v>
                </c:pt>
                <c:pt idx="1465">
                  <c:v>41180.0736111111</c:v>
                </c:pt>
                <c:pt idx="1466">
                  <c:v>41180.07708333332</c:v>
                </c:pt>
                <c:pt idx="1467">
                  <c:v>41180.08055555555</c:v>
                </c:pt>
                <c:pt idx="1468">
                  <c:v>41180.08402777777</c:v>
                </c:pt>
                <c:pt idx="1469">
                  <c:v>41180.0875</c:v>
                </c:pt>
                <c:pt idx="1470">
                  <c:v>41180.09097222222</c:v>
                </c:pt>
                <c:pt idx="1471">
                  <c:v>41180.09444444445</c:v>
                </c:pt>
                <c:pt idx="1472">
                  <c:v>41180.09791666667</c:v>
                </c:pt>
                <c:pt idx="1473">
                  <c:v>41180.10138888888</c:v>
                </c:pt>
                <c:pt idx="1474">
                  <c:v>41180.1048611111</c:v>
                </c:pt>
                <c:pt idx="1475">
                  <c:v>41180.10833333333</c:v>
                </c:pt>
                <c:pt idx="1476">
                  <c:v>41180.11180555556</c:v>
                </c:pt>
                <c:pt idx="1477">
                  <c:v>41180.11527777777</c:v>
                </c:pt>
                <c:pt idx="1478">
                  <c:v>41180.11944444444</c:v>
                </c:pt>
                <c:pt idx="1479">
                  <c:v>41180.12291666667</c:v>
                </c:pt>
                <c:pt idx="1480">
                  <c:v>41180.12638888889</c:v>
                </c:pt>
                <c:pt idx="1481">
                  <c:v>41180.12986111101</c:v>
                </c:pt>
                <c:pt idx="1482">
                  <c:v>41180.13333333332</c:v>
                </c:pt>
                <c:pt idx="1483">
                  <c:v>41180.13680555556</c:v>
                </c:pt>
                <c:pt idx="1484">
                  <c:v>41180.13958333332</c:v>
                </c:pt>
                <c:pt idx="1485">
                  <c:v>41180.14305555556</c:v>
                </c:pt>
                <c:pt idx="1486">
                  <c:v>41180.14652777777</c:v>
                </c:pt>
                <c:pt idx="1487">
                  <c:v>41180.15069444444</c:v>
                </c:pt>
                <c:pt idx="1488">
                  <c:v>41180.15416666667</c:v>
                </c:pt>
                <c:pt idx="1489">
                  <c:v>41180.15763888888</c:v>
                </c:pt>
                <c:pt idx="1490">
                  <c:v>41180.16111111101</c:v>
                </c:pt>
                <c:pt idx="1491">
                  <c:v>41180.16458333332</c:v>
                </c:pt>
                <c:pt idx="1492">
                  <c:v>41180.16805555556</c:v>
                </c:pt>
                <c:pt idx="1493">
                  <c:v>41180.17152777778</c:v>
                </c:pt>
                <c:pt idx="1494">
                  <c:v>41180.175</c:v>
                </c:pt>
                <c:pt idx="1495">
                  <c:v>41180.17847222222</c:v>
                </c:pt>
                <c:pt idx="1496">
                  <c:v>41180.18194444444</c:v>
                </c:pt>
                <c:pt idx="1497">
                  <c:v>41180.18541666667</c:v>
                </c:pt>
                <c:pt idx="1498">
                  <c:v>41180.18888888888</c:v>
                </c:pt>
                <c:pt idx="1499">
                  <c:v>41180.19236111101</c:v>
                </c:pt>
                <c:pt idx="1500">
                  <c:v>41180.19583333332</c:v>
                </c:pt>
                <c:pt idx="1501">
                  <c:v>41180.19930555546</c:v>
                </c:pt>
                <c:pt idx="1502">
                  <c:v>41180.20277777778</c:v>
                </c:pt>
                <c:pt idx="1503">
                  <c:v>41180.20625</c:v>
                </c:pt>
                <c:pt idx="1504">
                  <c:v>41180.20972222219</c:v>
                </c:pt>
                <c:pt idx="1505">
                  <c:v>41180.21319444444</c:v>
                </c:pt>
                <c:pt idx="1506">
                  <c:v>41180.21666666667</c:v>
                </c:pt>
                <c:pt idx="1507">
                  <c:v>41180.22013888889</c:v>
                </c:pt>
                <c:pt idx="1508">
                  <c:v>41180.22361111101</c:v>
                </c:pt>
                <c:pt idx="1509">
                  <c:v>41180.22708333319</c:v>
                </c:pt>
                <c:pt idx="1510">
                  <c:v>41180.23055555556</c:v>
                </c:pt>
                <c:pt idx="1511">
                  <c:v>41180.23402777778</c:v>
                </c:pt>
                <c:pt idx="1512">
                  <c:v>41180.2375</c:v>
                </c:pt>
                <c:pt idx="1513">
                  <c:v>41180.24097222222</c:v>
                </c:pt>
                <c:pt idx="1514">
                  <c:v>41180.24444444444</c:v>
                </c:pt>
                <c:pt idx="1515">
                  <c:v>41180.24791666667</c:v>
                </c:pt>
                <c:pt idx="1516">
                  <c:v>41180.25138888889</c:v>
                </c:pt>
                <c:pt idx="1517">
                  <c:v>41180.25486111111</c:v>
                </c:pt>
                <c:pt idx="1518">
                  <c:v>41180.25833333333</c:v>
                </c:pt>
                <c:pt idx="1519">
                  <c:v>41180.26180555546</c:v>
                </c:pt>
                <c:pt idx="1520">
                  <c:v>41180.26527777778</c:v>
                </c:pt>
                <c:pt idx="1521">
                  <c:v>41180.26875</c:v>
                </c:pt>
                <c:pt idx="1522">
                  <c:v>41180.27222222222</c:v>
                </c:pt>
                <c:pt idx="1523">
                  <c:v>41180.27569444444</c:v>
                </c:pt>
                <c:pt idx="1524">
                  <c:v>41180.27916666657</c:v>
                </c:pt>
                <c:pt idx="1525">
                  <c:v>41180.28263888888</c:v>
                </c:pt>
                <c:pt idx="1526">
                  <c:v>41180.28611111111</c:v>
                </c:pt>
                <c:pt idx="1527">
                  <c:v>41180.28958333332</c:v>
                </c:pt>
                <c:pt idx="1528">
                  <c:v>41180.29305555546</c:v>
                </c:pt>
                <c:pt idx="1529">
                  <c:v>41180.29652777778</c:v>
                </c:pt>
                <c:pt idx="1530">
                  <c:v>41180.3</c:v>
                </c:pt>
                <c:pt idx="1531">
                  <c:v>41180.30347222222</c:v>
                </c:pt>
                <c:pt idx="1532">
                  <c:v>41180.30694444444</c:v>
                </c:pt>
                <c:pt idx="1533">
                  <c:v>41180.31041666667</c:v>
                </c:pt>
                <c:pt idx="1534">
                  <c:v>41180.31388888888</c:v>
                </c:pt>
                <c:pt idx="1535">
                  <c:v>41180.31736111111</c:v>
                </c:pt>
                <c:pt idx="1536">
                  <c:v>41180.32083333333</c:v>
                </c:pt>
                <c:pt idx="1537">
                  <c:v>41180.32430555556</c:v>
                </c:pt>
                <c:pt idx="1538">
                  <c:v>41180.32777777778</c:v>
                </c:pt>
                <c:pt idx="1539">
                  <c:v>41180.33125</c:v>
                </c:pt>
                <c:pt idx="1540">
                  <c:v>41180.33472222222</c:v>
                </c:pt>
                <c:pt idx="1541">
                  <c:v>41180.33819444444</c:v>
                </c:pt>
                <c:pt idx="1542">
                  <c:v>41180.34097222222</c:v>
                </c:pt>
                <c:pt idx="1543">
                  <c:v>41180.34513888888</c:v>
                </c:pt>
                <c:pt idx="1544">
                  <c:v>41180.34861111111</c:v>
                </c:pt>
                <c:pt idx="1545">
                  <c:v>41180.35208333333</c:v>
                </c:pt>
                <c:pt idx="1546">
                  <c:v>41180.35555555555</c:v>
                </c:pt>
                <c:pt idx="1547">
                  <c:v>41180.35902777777</c:v>
                </c:pt>
                <c:pt idx="1548">
                  <c:v>41180.3625</c:v>
                </c:pt>
                <c:pt idx="1549">
                  <c:v>41180.36597222222</c:v>
                </c:pt>
                <c:pt idx="1550">
                  <c:v>41180.36944444444</c:v>
                </c:pt>
                <c:pt idx="1551">
                  <c:v>41180.37291666667</c:v>
                </c:pt>
                <c:pt idx="1552">
                  <c:v>41180.37638888888</c:v>
                </c:pt>
                <c:pt idx="1553">
                  <c:v>41180.37986111111</c:v>
                </c:pt>
                <c:pt idx="1554">
                  <c:v>41180.38333333333</c:v>
                </c:pt>
                <c:pt idx="1555">
                  <c:v>41180.38680555555</c:v>
                </c:pt>
                <c:pt idx="1556">
                  <c:v>41180.39027777777</c:v>
                </c:pt>
                <c:pt idx="1557">
                  <c:v>41180.39375</c:v>
                </c:pt>
                <c:pt idx="1558">
                  <c:v>41180.39722222222</c:v>
                </c:pt>
                <c:pt idx="1559">
                  <c:v>41180.40069444444</c:v>
                </c:pt>
                <c:pt idx="1560">
                  <c:v>41180.40416666667</c:v>
                </c:pt>
                <c:pt idx="1561">
                  <c:v>41180.40763888888</c:v>
                </c:pt>
                <c:pt idx="1562">
                  <c:v>41180.41111111111</c:v>
                </c:pt>
                <c:pt idx="1563">
                  <c:v>41180.41458333333</c:v>
                </c:pt>
                <c:pt idx="1564">
                  <c:v>41180.41805555555</c:v>
                </c:pt>
                <c:pt idx="1565">
                  <c:v>41180.42152777778</c:v>
                </c:pt>
                <c:pt idx="1566">
                  <c:v>41180.425</c:v>
                </c:pt>
                <c:pt idx="1567">
                  <c:v>41180.42847222222</c:v>
                </c:pt>
                <c:pt idx="1568">
                  <c:v>41180.43194444444</c:v>
                </c:pt>
                <c:pt idx="1569">
                  <c:v>41180.43541666667</c:v>
                </c:pt>
                <c:pt idx="1570">
                  <c:v>41180.43888888888</c:v>
                </c:pt>
                <c:pt idx="1571">
                  <c:v>41180.44236111111</c:v>
                </c:pt>
                <c:pt idx="1572">
                  <c:v>41180.44583333333</c:v>
                </c:pt>
                <c:pt idx="1573">
                  <c:v>41180.44930555556</c:v>
                </c:pt>
                <c:pt idx="1574">
                  <c:v>41180.45277777777</c:v>
                </c:pt>
                <c:pt idx="1575">
                  <c:v>41180.45625</c:v>
                </c:pt>
                <c:pt idx="1576">
                  <c:v>41180.45972222222</c:v>
                </c:pt>
                <c:pt idx="1577">
                  <c:v>41180.46319444444</c:v>
                </c:pt>
                <c:pt idx="1578">
                  <c:v>41180.46666666667</c:v>
                </c:pt>
                <c:pt idx="1579">
                  <c:v>41180.47013888888</c:v>
                </c:pt>
                <c:pt idx="1580">
                  <c:v>41180.47361111111</c:v>
                </c:pt>
                <c:pt idx="1581">
                  <c:v>41180.47708333332</c:v>
                </c:pt>
                <c:pt idx="1582">
                  <c:v>41180.48055555555</c:v>
                </c:pt>
                <c:pt idx="1583">
                  <c:v>41180.48402777777</c:v>
                </c:pt>
                <c:pt idx="1584">
                  <c:v>41180.4875</c:v>
                </c:pt>
                <c:pt idx="1585">
                  <c:v>41180.49097222222</c:v>
                </c:pt>
                <c:pt idx="1586">
                  <c:v>41180.49444444444</c:v>
                </c:pt>
                <c:pt idx="1587">
                  <c:v>41180.49791666667</c:v>
                </c:pt>
                <c:pt idx="1588">
                  <c:v>41180.50138888889</c:v>
                </c:pt>
                <c:pt idx="1589">
                  <c:v>41180.50486111111</c:v>
                </c:pt>
                <c:pt idx="1590">
                  <c:v>41180.50833333333</c:v>
                </c:pt>
                <c:pt idx="1591">
                  <c:v>41180.51180555556</c:v>
                </c:pt>
                <c:pt idx="1592">
                  <c:v>41180.51527777777</c:v>
                </c:pt>
                <c:pt idx="1593">
                  <c:v>41180.51875</c:v>
                </c:pt>
                <c:pt idx="1594">
                  <c:v>41180.52222222222</c:v>
                </c:pt>
                <c:pt idx="1595">
                  <c:v>41180.52569444444</c:v>
                </c:pt>
                <c:pt idx="1596">
                  <c:v>41180.52916666657</c:v>
                </c:pt>
                <c:pt idx="1597">
                  <c:v>41180.53333333333</c:v>
                </c:pt>
                <c:pt idx="1598">
                  <c:v>41180.53680555556</c:v>
                </c:pt>
                <c:pt idx="1599">
                  <c:v>41180.54027777777</c:v>
                </c:pt>
                <c:pt idx="1600">
                  <c:v>41180.54375</c:v>
                </c:pt>
                <c:pt idx="1601">
                  <c:v>41180.54722222222</c:v>
                </c:pt>
                <c:pt idx="1602">
                  <c:v>41180.55069444444</c:v>
                </c:pt>
                <c:pt idx="1603">
                  <c:v>41180.55416666667</c:v>
                </c:pt>
                <c:pt idx="1604">
                  <c:v>41180.55763888888</c:v>
                </c:pt>
                <c:pt idx="1605">
                  <c:v>41180.56111111101</c:v>
                </c:pt>
                <c:pt idx="1606">
                  <c:v>41180.56458333333</c:v>
                </c:pt>
                <c:pt idx="1607">
                  <c:v>41180.56805555556</c:v>
                </c:pt>
                <c:pt idx="1608">
                  <c:v>41180.57152777778</c:v>
                </c:pt>
                <c:pt idx="1609">
                  <c:v>41180.575</c:v>
                </c:pt>
                <c:pt idx="1610">
                  <c:v>41180.57847222222</c:v>
                </c:pt>
                <c:pt idx="1611">
                  <c:v>41180.58194444444</c:v>
                </c:pt>
                <c:pt idx="1612">
                  <c:v>41180.58541666667</c:v>
                </c:pt>
                <c:pt idx="1613">
                  <c:v>41180.58888888888</c:v>
                </c:pt>
                <c:pt idx="1614">
                  <c:v>41180.59236111101</c:v>
                </c:pt>
                <c:pt idx="1615">
                  <c:v>41180.59583333333</c:v>
                </c:pt>
                <c:pt idx="1616">
                  <c:v>41180.59930555552</c:v>
                </c:pt>
                <c:pt idx="1617">
                  <c:v>41180.60277777778</c:v>
                </c:pt>
                <c:pt idx="1618">
                  <c:v>41180.60625</c:v>
                </c:pt>
                <c:pt idx="1619">
                  <c:v>41180.60972222222</c:v>
                </c:pt>
                <c:pt idx="1620">
                  <c:v>41180.61319444444</c:v>
                </c:pt>
                <c:pt idx="1621">
                  <c:v>41180.61666666667</c:v>
                </c:pt>
                <c:pt idx="1622">
                  <c:v>41180.62013888889</c:v>
                </c:pt>
                <c:pt idx="1623">
                  <c:v>41180.62361111101</c:v>
                </c:pt>
                <c:pt idx="1624">
                  <c:v>41180.62708333321</c:v>
                </c:pt>
                <c:pt idx="1625">
                  <c:v>41180.63055555556</c:v>
                </c:pt>
                <c:pt idx="1626">
                  <c:v>41180.63402777778</c:v>
                </c:pt>
                <c:pt idx="1627">
                  <c:v>41180.6375</c:v>
                </c:pt>
                <c:pt idx="1628">
                  <c:v>41180.64097222222</c:v>
                </c:pt>
                <c:pt idx="1629">
                  <c:v>41180.64444444444</c:v>
                </c:pt>
                <c:pt idx="1630">
                  <c:v>41180.64791666667</c:v>
                </c:pt>
                <c:pt idx="1631">
                  <c:v>41180.65138888889</c:v>
                </c:pt>
                <c:pt idx="1632">
                  <c:v>41180.65486111111</c:v>
                </c:pt>
                <c:pt idx="1633">
                  <c:v>41180.65833333333</c:v>
                </c:pt>
                <c:pt idx="1634">
                  <c:v>41180.66180555552</c:v>
                </c:pt>
                <c:pt idx="1635">
                  <c:v>41180.66527777778</c:v>
                </c:pt>
                <c:pt idx="1636">
                  <c:v>41180.66875</c:v>
                </c:pt>
                <c:pt idx="1637">
                  <c:v>41180.67222222222</c:v>
                </c:pt>
                <c:pt idx="1638">
                  <c:v>41180.67569444444</c:v>
                </c:pt>
                <c:pt idx="1639">
                  <c:v>41180.67916666657</c:v>
                </c:pt>
                <c:pt idx="1640">
                  <c:v>41180.68263888888</c:v>
                </c:pt>
                <c:pt idx="1641">
                  <c:v>41180.68611111111</c:v>
                </c:pt>
                <c:pt idx="1642">
                  <c:v>41180.68958333333</c:v>
                </c:pt>
                <c:pt idx="1643">
                  <c:v>41180.69305555552</c:v>
                </c:pt>
                <c:pt idx="1644">
                  <c:v>41180.69722222222</c:v>
                </c:pt>
                <c:pt idx="1645">
                  <c:v>41180.70069444444</c:v>
                </c:pt>
                <c:pt idx="1646">
                  <c:v>41180.70416666658</c:v>
                </c:pt>
                <c:pt idx="1647">
                  <c:v>41180.70763888889</c:v>
                </c:pt>
                <c:pt idx="1648">
                  <c:v>41180.71111111101</c:v>
                </c:pt>
                <c:pt idx="1649">
                  <c:v>41180.71458333333</c:v>
                </c:pt>
                <c:pt idx="1650">
                  <c:v>41180.71805555555</c:v>
                </c:pt>
                <c:pt idx="1651">
                  <c:v>41180.72152777777</c:v>
                </c:pt>
                <c:pt idx="1652">
                  <c:v>41180.725</c:v>
                </c:pt>
                <c:pt idx="1653">
                  <c:v>41180.72847222222</c:v>
                </c:pt>
                <c:pt idx="1654">
                  <c:v>41180.73194444444</c:v>
                </c:pt>
                <c:pt idx="1655">
                  <c:v>41180.73541666658</c:v>
                </c:pt>
                <c:pt idx="1656">
                  <c:v>41180.73888888889</c:v>
                </c:pt>
                <c:pt idx="1657">
                  <c:v>41180.74236111101</c:v>
                </c:pt>
                <c:pt idx="1658">
                  <c:v>41180.74583333333</c:v>
                </c:pt>
                <c:pt idx="1659">
                  <c:v>41180.74930555555</c:v>
                </c:pt>
                <c:pt idx="1660">
                  <c:v>41180.75277777778</c:v>
                </c:pt>
                <c:pt idx="1661">
                  <c:v>41180.75625</c:v>
                </c:pt>
                <c:pt idx="1662">
                  <c:v>41180.75972222222</c:v>
                </c:pt>
                <c:pt idx="1663">
                  <c:v>41180.76319444444</c:v>
                </c:pt>
                <c:pt idx="1664">
                  <c:v>41180.76666666658</c:v>
                </c:pt>
                <c:pt idx="1665">
                  <c:v>41180.77013888889</c:v>
                </c:pt>
                <c:pt idx="1666">
                  <c:v>41180.77361111101</c:v>
                </c:pt>
                <c:pt idx="1667">
                  <c:v>41180.77708333323</c:v>
                </c:pt>
                <c:pt idx="1668">
                  <c:v>41180.78055555555</c:v>
                </c:pt>
                <c:pt idx="1669">
                  <c:v>41180.78402777778</c:v>
                </c:pt>
                <c:pt idx="1670">
                  <c:v>41180.7875</c:v>
                </c:pt>
                <c:pt idx="1671">
                  <c:v>41180.79097222222</c:v>
                </c:pt>
                <c:pt idx="1672">
                  <c:v>41180.79444444444</c:v>
                </c:pt>
                <c:pt idx="1673">
                  <c:v>41180.79791666658</c:v>
                </c:pt>
                <c:pt idx="1674">
                  <c:v>41180.80138888889</c:v>
                </c:pt>
                <c:pt idx="1675">
                  <c:v>41180.80486111111</c:v>
                </c:pt>
                <c:pt idx="1676">
                  <c:v>41180.80833333333</c:v>
                </c:pt>
                <c:pt idx="1677">
                  <c:v>41180.81180555555</c:v>
                </c:pt>
                <c:pt idx="1678">
                  <c:v>41180.81527777777</c:v>
                </c:pt>
                <c:pt idx="1679">
                  <c:v>41180.81875</c:v>
                </c:pt>
                <c:pt idx="1680">
                  <c:v>41180.82222222222</c:v>
                </c:pt>
                <c:pt idx="1681">
                  <c:v>41180.82569444444</c:v>
                </c:pt>
                <c:pt idx="1682">
                  <c:v>41180.82916666658</c:v>
                </c:pt>
                <c:pt idx="1683">
                  <c:v>41180.83263888888</c:v>
                </c:pt>
                <c:pt idx="1684">
                  <c:v>41180.83611111111</c:v>
                </c:pt>
                <c:pt idx="1685">
                  <c:v>41180.83958333333</c:v>
                </c:pt>
                <c:pt idx="1686">
                  <c:v>41180.84375</c:v>
                </c:pt>
                <c:pt idx="1687">
                  <c:v>41180.84722222222</c:v>
                </c:pt>
                <c:pt idx="1688">
                  <c:v>41180.8506944445</c:v>
                </c:pt>
                <c:pt idx="1689">
                  <c:v>41180.85416666666</c:v>
                </c:pt>
                <c:pt idx="1690">
                  <c:v>41180.8576388889</c:v>
                </c:pt>
                <c:pt idx="1691">
                  <c:v>41180.86111111107</c:v>
                </c:pt>
                <c:pt idx="1692">
                  <c:v>41180.86458333334</c:v>
                </c:pt>
                <c:pt idx="1693">
                  <c:v>41180.86805555555</c:v>
                </c:pt>
                <c:pt idx="1694">
                  <c:v>41180.87152777778</c:v>
                </c:pt>
                <c:pt idx="1695">
                  <c:v>41180.875</c:v>
                </c:pt>
                <c:pt idx="1696">
                  <c:v>41180.87847222222</c:v>
                </c:pt>
                <c:pt idx="1697">
                  <c:v>41180.88194444444</c:v>
                </c:pt>
                <c:pt idx="1698">
                  <c:v>41180.88541666666</c:v>
                </c:pt>
                <c:pt idx="1699">
                  <c:v>41180.8888888889</c:v>
                </c:pt>
                <c:pt idx="1700">
                  <c:v>41180.89236111107</c:v>
                </c:pt>
                <c:pt idx="1701">
                  <c:v>41180.89583333334</c:v>
                </c:pt>
                <c:pt idx="1702">
                  <c:v>41180.89930555555</c:v>
                </c:pt>
                <c:pt idx="1703">
                  <c:v>41180.90277777778</c:v>
                </c:pt>
                <c:pt idx="1704">
                  <c:v>41180.90625</c:v>
                </c:pt>
                <c:pt idx="1705">
                  <c:v>41180.90972222222</c:v>
                </c:pt>
                <c:pt idx="1706">
                  <c:v>41180.91319444444</c:v>
                </c:pt>
                <c:pt idx="1707">
                  <c:v>41180.91666666666</c:v>
                </c:pt>
                <c:pt idx="1708">
                  <c:v>41180.9201388889</c:v>
                </c:pt>
                <c:pt idx="1709">
                  <c:v>41180.92361111107</c:v>
                </c:pt>
                <c:pt idx="1710">
                  <c:v>41180.92708333324</c:v>
                </c:pt>
                <c:pt idx="1711">
                  <c:v>41180.93055555555</c:v>
                </c:pt>
                <c:pt idx="1712">
                  <c:v>41180.93402777778</c:v>
                </c:pt>
                <c:pt idx="1713">
                  <c:v>41180.9375</c:v>
                </c:pt>
                <c:pt idx="1714">
                  <c:v>41180.94097222222</c:v>
                </c:pt>
                <c:pt idx="1715">
                  <c:v>41180.94444444444</c:v>
                </c:pt>
                <c:pt idx="1716">
                  <c:v>41180.94791666666</c:v>
                </c:pt>
                <c:pt idx="1717">
                  <c:v>41180.9513888889</c:v>
                </c:pt>
                <c:pt idx="1718">
                  <c:v>41180.95486111111</c:v>
                </c:pt>
                <c:pt idx="1719">
                  <c:v>41180.95833333333</c:v>
                </c:pt>
                <c:pt idx="1720">
                  <c:v>41180.96180555555</c:v>
                </c:pt>
                <c:pt idx="1721">
                  <c:v>41180.96527777778</c:v>
                </c:pt>
                <c:pt idx="1722">
                  <c:v>41180.96875</c:v>
                </c:pt>
                <c:pt idx="1723">
                  <c:v>41180.97222222222</c:v>
                </c:pt>
                <c:pt idx="1724">
                  <c:v>41180.97569444444</c:v>
                </c:pt>
                <c:pt idx="1725">
                  <c:v>41180.97916666658</c:v>
                </c:pt>
                <c:pt idx="1726">
                  <c:v>41180.98333333333</c:v>
                </c:pt>
                <c:pt idx="1727">
                  <c:v>41180.98680555555</c:v>
                </c:pt>
                <c:pt idx="1728">
                  <c:v>41180.99027777777</c:v>
                </c:pt>
                <c:pt idx="1729">
                  <c:v>41180.99374999999</c:v>
                </c:pt>
                <c:pt idx="1730">
                  <c:v>41180.99722222222</c:v>
                </c:pt>
                <c:pt idx="1731">
                  <c:v>41181.0</c:v>
                </c:pt>
                <c:pt idx="1732">
                  <c:v>41181.00069444444</c:v>
                </c:pt>
                <c:pt idx="1733">
                  <c:v>41181.00416666667</c:v>
                </c:pt>
                <c:pt idx="1734">
                  <c:v>41181.0076388889</c:v>
                </c:pt>
                <c:pt idx="1735">
                  <c:v>41181.0111111111</c:v>
                </c:pt>
                <c:pt idx="1736">
                  <c:v>41181.01458333333</c:v>
                </c:pt>
                <c:pt idx="1737">
                  <c:v>41181.01805555555</c:v>
                </c:pt>
                <c:pt idx="1738">
                  <c:v>41181.02152777778</c:v>
                </c:pt>
                <c:pt idx="1739">
                  <c:v>41181.025</c:v>
                </c:pt>
                <c:pt idx="1740">
                  <c:v>41181.02847222222</c:v>
                </c:pt>
                <c:pt idx="1741">
                  <c:v>41181.03194444445</c:v>
                </c:pt>
                <c:pt idx="1742">
                  <c:v>41181.03541666667</c:v>
                </c:pt>
                <c:pt idx="1743">
                  <c:v>41181.0388888889</c:v>
                </c:pt>
                <c:pt idx="1744">
                  <c:v>41181.0423611111</c:v>
                </c:pt>
                <c:pt idx="1745">
                  <c:v>41181.04583333333</c:v>
                </c:pt>
                <c:pt idx="1746">
                  <c:v>41181.04930555556</c:v>
                </c:pt>
                <c:pt idx="1747">
                  <c:v>41181.05277777777</c:v>
                </c:pt>
                <c:pt idx="1748">
                  <c:v>41181.05625</c:v>
                </c:pt>
                <c:pt idx="1749">
                  <c:v>41181.05972222222</c:v>
                </c:pt>
                <c:pt idx="1750">
                  <c:v>41181.06319444445</c:v>
                </c:pt>
                <c:pt idx="1751">
                  <c:v>41181.06666666667</c:v>
                </c:pt>
                <c:pt idx="1752">
                  <c:v>41181.0701388889</c:v>
                </c:pt>
                <c:pt idx="1753">
                  <c:v>41181.0736111111</c:v>
                </c:pt>
                <c:pt idx="1754">
                  <c:v>41181.07708333332</c:v>
                </c:pt>
                <c:pt idx="1755">
                  <c:v>41181.08055555555</c:v>
                </c:pt>
                <c:pt idx="1756">
                  <c:v>41181.08402777777</c:v>
                </c:pt>
                <c:pt idx="1757">
                  <c:v>41181.0875</c:v>
                </c:pt>
                <c:pt idx="1758">
                  <c:v>41181.09097222222</c:v>
                </c:pt>
                <c:pt idx="1759">
                  <c:v>41181.09444444445</c:v>
                </c:pt>
                <c:pt idx="1760">
                  <c:v>41181.09791666667</c:v>
                </c:pt>
                <c:pt idx="1761">
                  <c:v>41181.10138888888</c:v>
                </c:pt>
                <c:pt idx="1762">
                  <c:v>41181.1048611111</c:v>
                </c:pt>
                <c:pt idx="1763">
                  <c:v>41181.10833333333</c:v>
                </c:pt>
                <c:pt idx="1764">
                  <c:v>41181.11180555556</c:v>
                </c:pt>
                <c:pt idx="1765">
                  <c:v>41181.11527777777</c:v>
                </c:pt>
                <c:pt idx="1766">
                  <c:v>41181.11875</c:v>
                </c:pt>
                <c:pt idx="1767">
                  <c:v>41181.12222222222</c:v>
                </c:pt>
                <c:pt idx="1768">
                  <c:v>41181.12569444445</c:v>
                </c:pt>
                <c:pt idx="1769">
                  <c:v>41181.12916666654</c:v>
                </c:pt>
                <c:pt idx="1770">
                  <c:v>41181.1326388889</c:v>
                </c:pt>
                <c:pt idx="1771">
                  <c:v>41181.1361111111</c:v>
                </c:pt>
                <c:pt idx="1772">
                  <c:v>41181.13958333332</c:v>
                </c:pt>
                <c:pt idx="1773">
                  <c:v>41181.14305555556</c:v>
                </c:pt>
                <c:pt idx="1774">
                  <c:v>41181.14652777777</c:v>
                </c:pt>
                <c:pt idx="1775">
                  <c:v>41181.15069444444</c:v>
                </c:pt>
                <c:pt idx="1776">
                  <c:v>41181.15416666667</c:v>
                </c:pt>
                <c:pt idx="1777">
                  <c:v>41181.15763888888</c:v>
                </c:pt>
                <c:pt idx="1778">
                  <c:v>41181.16111111101</c:v>
                </c:pt>
                <c:pt idx="1779">
                  <c:v>41181.16458333332</c:v>
                </c:pt>
                <c:pt idx="1780">
                  <c:v>41181.16805555556</c:v>
                </c:pt>
                <c:pt idx="1781">
                  <c:v>41181.17152777778</c:v>
                </c:pt>
                <c:pt idx="1782">
                  <c:v>41181.175</c:v>
                </c:pt>
                <c:pt idx="1783">
                  <c:v>41181.17847222222</c:v>
                </c:pt>
                <c:pt idx="1784">
                  <c:v>41181.18194444444</c:v>
                </c:pt>
                <c:pt idx="1785">
                  <c:v>41181.18541666667</c:v>
                </c:pt>
                <c:pt idx="1786">
                  <c:v>41181.18888888888</c:v>
                </c:pt>
                <c:pt idx="1787">
                  <c:v>41181.19236111101</c:v>
                </c:pt>
                <c:pt idx="1788">
                  <c:v>41181.19583333332</c:v>
                </c:pt>
                <c:pt idx="1789">
                  <c:v>41181.19930555546</c:v>
                </c:pt>
                <c:pt idx="1790">
                  <c:v>41181.20277777778</c:v>
                </c:pt>
                <c:pt idx="1791">
                  <c:v>41181.20625</c:v>
                </c:pt>
                <c:pt idx="1792">
                  <c:v>41181.20972222219</c:v>
                </c:pt>
                <c:pt idx="1793">
                  <c:v>41181.21319444444</c:v>
                </c:pt>
                <c:pt idx="1794">
                  <c:v>41181.21666666667</c:v>
                </c:pt>
                <c:pt idx="1795">
                  <c:v>41181.22013888889</c:v>
                </c:pt>
                <c:pt idx="1796">
                  <c:v>41181.22361111101</c:v>
                </c:pt>
                <c:pt idx="1797">
                  <c:v>41181.22708333319</c:v>
                </c:pt>
                <c:pt idx="1798">
                  <c:v>41181.23055555556</c:v>
                </c:pt>
                <c:pt idx="1799">
                  <c:v>41181.23402777778</c:v>
                </c:pt>
                <c:pt idx="1800">
                  <c:v>41181.2375</c:v>
                </c:pt>
                <c:pt idx="1801">
                  <c:v>41181.24097222222</c:v>
                </c:pt>
                <c:pt idx="1802">
                  <c:v>41181.24444444444</c:v>
                </c:pt>
                <c:pt idx="1803">
                  <c:v>41181.24791666667</c:v>
                </c:pt>
                <c:pt idx="1804">
                  <c:v>41181.25138888889</c:v>
                </c:pt>
                <c:pt idx="1805">
                  <c:v>41181.25486111111</c:v>
                </c:pt>
                <c:pt idx="1806">
                  <c:v>41181.25833333333</c:v>
                </c:pt>
                <c:pt idx="1807">
                  <c:v>41181.26180555546</c:v>
                </c:pt>
                <c:pt idx="1808">
                  <c:v>41181.26527777778</c:v>
                </c:pt>
                <c:pt idx="1809">
                  <c:v>41181.26875</c:v>
                </c:pt>
                <c:pt idx="1810">
                  <c:v>41181.27222222222</c:v>
                </c:pt>
                <c:pt idx="1811">
                  <c:v>41181.27569444444</c:v>
                </c:pt>
                <c:pt idx="1812">
                  <c:v>41181.27916666657</c:v>
                </c:pt>
                <c:pt idx="1813">
                  <c:v>41181.28263888888</c:v>
                </c:pt>
                <c:pt idx="1814">
                  <c:v>41181.28611111111</c:v>
                </c:pt>
                <c:pt idx="1815">
                  <c:v>41181.28958333332</c:v>
                </c:pt>
                <c:pt idx="1816">
                  <c:v>41181.29305555546</c:v>
                </c:pt>
                <c:pt idx="1817">
                  <c:v>41181.29652777778</c:v>
                </c:pt>
                <c:pt idx="1818">
                  <c:v>41181.3</c:v>
                </c:pt>
                <c:pt idx="1819">
                  <c:v>41181.30347222222</c:v>
                </c:pt>
                <c:pt idx="1820">
                  <c:v>41181.30694444444</c:v>
                </c:pt>
                <c:pt idx="1821">
                  <c:v>41181.31041666667</c:v>
                </c:pt>
                <c:pt idx="1822">
                  <c:v>41181.31388888888</c:v>
                </c:pt>
                <c:pt idx="1823">
                  <c:v>41181.31736111111</c:v>
                </c:pt>
                <c:pt idx="1824">
                  <c:v>41181.32083333333</c:v>
                </c:pt>
                <c:pt idx="1825">
                  <c:v>41181.32430555556</c:v>
                </c:pt>
                <c:pt idx="1826">
                  <c:v>41181.32777777778</c:v>
                </c:pt>
                <c:pt idx="1827">
                  <c:v>41181.33125</c:v>
                </c:pt>
                <c:pt idx="1828">
                  <c:v>41181.33472222222</c:v>
                </c:pt>
                <c:pt idx="1829">
                  <c:v>41181.33819444444</c:v>
                </c:pt>
                <c:pt idx="1830">
                  <c:v>41181.34166666667</c:v>
                </c:pt>
                <c:pt idx="1831">
                  <c:v>41181.34513888888</c:v>
                </c:pt>
                <c:pt idx="1832">
                  <c:v>41181.34861111111</c:v>
                </c:pt>
                <c:pt idx="1833">
                  <c:v>41181.35208333333</c:v>
                </c:pt>
                <c:pt idx="1834">
                  <c:v>41181.35555555555</c:v>
                </c:pt>
                <c:pt idx="1835">
                  <c:v>41181.35902777777</c:v>
                </c:pt>
                <c:pt idx="1836">
                  <c:v>41181.3625</c:v>
                </c:pt>
                <c:pt idx="1837">
                  <c:v>41181.36597222222</c:v>
                </c:pt>
                <c:pt idx="1838">
                  <c:v>41181.36944444444</c:v>
                </c:pt>
                <c:pt idx="1839">
                  <c:v>41181.37291666667</c:v>
                </c:pt>
                <c:pt idx="1840">
                  <c:v>41181.37638888888</c:v>
                </c:pt>
                <c:pt idx="1841">
                  <c:v>41181.37986111111</c:v>
                </c:pt>
                <c:pt idx="1842">
                  <c:v>41181.38333333333</c:v>
                </c:pt>
                <c:pt idx="1843">
                  <c:v>41181.38680555555</c:v>
                </c:pt>
                <c:pt idx="1844">
                  <c:v>41181.39027777777</c:v>
                </c:pt>
                <c:pt idx="1845">
                  <c:v>41181.39375</c:v>
                </c:pt>
                <c:pt idx="1846">
                  <c:v>41181.39722222222</c:v>
                </c:pt>
                <c:pt idx="1847">
                  <c:v>41181.40069444444</c:v>
                </c:pt>
                <c:pt idx="1848">
                  <c:v>41181.40416666667</c:v>
                </c:pt>
                <c:pt idx="1849">
                  <c:v>41181.40763888888</c:v>
                </c:pt>
                <c:pt idx="1850">
                  <c:v>41181.41111111111</c:v>
                </c:pt>
                <c:pt idx="1851">
                  <c:v>41181.41458333333</c:v>
                </c:pt>
                <c:pt idx="1852">
                  <c:v>41181.41805555555</c:v>
                </c:pt>
                <c:pt idx="1853">
                  <c:v>41181.42152777778</c:v>
                </c:pt>
                <c:pt idx="1854">
                  <c:v>41181.425</c:v>
                </c:pt>
                <c:pt idx="1855">
                  <c:v>41181.42847222222</c:v>
                </c:pt>
                <c:pt idx="1856">
                  <c:v>41181.43194444444</c:v>
                </c:pt>
                <c:pt idx="1857">
                  <c:v>41181.43541666667</c:v>
                </c:pt>
                <c:pt idx="1858">
                  <c:v>41181.43888888888</c:v>
                </c:pt>
                <c:pt idx="1859">
                  <c:v>41181.44236111111</c:v>
                </c:pt>
                <c:pt idx="1860">
                  <c:v>41181.44583333333</c:v>
                </c:pt>
                <c:pt idx="1861">
                  <c:v>41181.44930555556</c:v>
                </c:pt>
                <c:pt idx="1862">
                  <c:v>41181.45277777777</c:v>
                </c:pt>
                <c:pt idx="1863">
                  <c:v>41181.45625</c:v>
                </c:pt>
                <c:pt idx="1864">
                  <c:v>41181.45972222222</c:v>
                </c:pt>
                <c:pt idx="1865">
                  <c:v>41181.46319444444</c:v>
                </c:pt>
                <c:pt idx="1866">
                  <c:v>41181.46666666667</c:v>
                </c:pt>
                <c:pt idx="1867">
                  <c:v>41181.47013888888</c:v>
                </c:pt>
                <c:pt idx="1868">
                  <c:v>41181.47361111111</c:v>
                </c:pt>
                <c:pt idx="1869">
                  <c:v>41181.47708333332</c:v>
                </c:pt>
                <c:pt idx="1870">
                  <c:v>41181.48055555555</c:v>
                </c:pt>
                <c:pt idx="1871">
                  <c:v>41181.48472222222</c:v>
                </c:pt>
                <c:pt idx="1872">
                  <c:v>41181.48819444444</c:v>
                </c:pt>
                <c:pt idx="1873">
                  <c:v>41181.49166666657</c:v>
                </c:pt>
                <c:pt idx="1874">
                  <c:v>41181.49513888889</c:v>
                </c:pt>
                <c:pt idx="1875">
                  <c:v>41181.49861111111</c:v>
                </c:pt>
                <c:pt idx="1876">
                  <c:v>41181.50208333333</c:v>
                </c:pt>
                <c:pt idx="1877">
                  <c:v>41181.50555555556</c:v>
                </c:pt>
                <c:pt idx="1878">
                  <c:v>41181.50902777778</c:v>
                </c:pt>
                <c:pt idx="1879">
                  <c:v>41181.5125</c:v>
                </c:pt>
                <c:pt idx="1880">
                  <c:v>41181.51597222222</c:v>
                </c:pt>
                <c:pt idx="1881">
                  <c:v>41181.51944444444</c:v>
                </c:pt>
                <c:pt idx="1882">
                  <c:v>41181.52291666667</c:v>
                </c:pt>
                <c:pt idx="1883">
                  <c:v>41181.52638888889</c:v>
                </c:pt>
                <c:pt idx="1884">
                  <c:v>41181.52986111101</c:v>
                </c:pt>
                <c:pt idx="1885">
                  <c:v>41181.53333333333</c:v>
                </c:pt>
                <c:pt idx="1886">
                  <c:v>41181.53680555556</c:v>
                </c:pt>
                <c:pt idx="1887">
                  <c:v>41181.54027777777</c:v>
                </c:pt>
                <c:pt idx="1888">
                  <c:v>41181.54375</c:v>
                </c:pt>
                <c:pt idx="1889">
                  <c:v>41181.54722222222</c:v>
                </c:pt>
                <c:pt idx="1890">
                  <c:v>41181.55069444444</c:v>
                </c:pt>
                <c:pt idx="1891">
                  <c:v>41181.55416666667</c:v>
                </c:pt>
                <c:pt idx="1892">
                  <c:v>41181.55763888888</c:v>
                </c:pt>
                <c:pt idx="1893">
                  <c:v>41181.56111111101</c:v>
                </c:pt>
                <c:pt idx="1894">
                  <c:v>41181.56458333333</c:v>
                </c:pt>
                <c:pt idx="1895">
                  <c:v>41181.56805555556</c:v>
                </c:pt>
                <c:pt idx="1896">
                  <c:v>41181.57152777778</c:v>
                </c:pt>
                <c:pt idx="1897">
                  <c:v>41181.575</c:v>
                </c:pt>
                <c:pt idx="1898">
                  <c:v>41181.57847222222</c:v>
                </c:pt>
                <c:pt idx="1899">
                  <c:v>41181.58194444444</c:v>
                </c:pt>
                <c:pt idx="1900">
                  <c:v>41181.58541666667</c:v>
                </c:pt>
                <c:pt idx="1901">
                  <c:v>41181.58888888888</c:v>
                </c:pt>
                <c:pt idx="1902">
                  <c:v>41181.59236111101</c:v>
                </c:pt>
                <c:pt idx="1903">
                  <c:v>41181.59583333333</c:v>
                </c:pt>
                <c:pt idx="1904">
                  <c:v>41181.59930555552</c:v>
                </c:pt>
                <c:pt idx="1905">
                  <c:v>41181.60277777778</c:v>
                </c:pt>
                <c:pt idx="1906">
                  <c:v>41181.60625</c:v>
                </c:pt>
                <c:pt idx="1907">
                  <c:v>41181.60972222222</c:v>
                </c:pt>
                <c:pt idx="1908">
                  <c:v>41181.61319444444</c:v>
                </c:pt>
                <c:pt idx="1909">
                  <c:v>41181.61666666667</c:v>
                </c:pt>
                <c:pt idx="1910">
                  <c:v>41181.62013888889</c:v>
                </c:pt>
                <c:pt idx="1911">
                  <c:v>41181.62361111101</c:v>
                </c:pt>
                <c:pt idx="1912">
                  <c:v>41181.62708333321</c:v>
                </c:pt>
                <c:pt idx="1913">
                  <c:v>41181.63055555556</c:v>
                </c:pt>
                <c:pt idx="1914">
                  <c:v>41181.63402777778</c:v>
                </c:pt>
                <c:pt idx="1915">
                  <c:v>41181.6375</c:v>
                </c:pt>
                <c:pt idx="1916">
                  <c:v>41181.64097222222</c:v>
                </c:pt>
                <c:pt idx="1917">
                  <c:v>41181.64444444444</c:v>
                </c:pt>
                <c:pt idx="1918">
                  <c:v>41181.64791666667</c:v>
                </c:pt>
                <c:pt idx="1919">
                  <c:v>41181.65138888889</c:v>
                </c:pt>
                <c:pt idx="1920">
                  <c:v>41181.65486111111</c:v>
                </c:pt>
                <c:pt idx="1921">
                  <c:v>41181.65833333333</c:v>
                </c:pt>
                <c:pt idx="1922">
                  <c:v>41181.66180555552</c:v>
                </c:pt>
                <c:pt idx="1923">
                  <c:v>41181.66527777778</c:v>
                </c:pt>
                <c:pt idx="1924">
                  <c:v>41181.66944444444</c:v>
                </c:pt>
                <c:pt idx="1925">
                  <c:v>41181.67291666667</c:v>
                </c:pt>
                <c:pt idx="1926">
                  <c:v>41181.67638888889</c:v>
                </c:pt>
                <c:pt idx="1927">
                  <c:v>41181.67986111101</c:v>
                </c:pt>
                <c:pt idx="1928">
                  <c:v>41181.68333333333</c:v>
                </c:pt>
                <c:pt idx="1929">
                  <c:v>41181.68680555555</c:v>
                </c:pt>
                <c:pt idx="1930">
                  <c:v>41181.69027777778</c:v>
                </c:pt>
                <c:pt idx="1931">
                  <c:v>41181.69374999998</c:v>
                </c:pt>
                <c:pt idx="1932">
                  <c:v>41181.69722222222</c:v>
                </c:pt>
                <c:pt idx="1933">
                  <c:v>41181.70069444444</c:v>
                </c:pt>
                <c:pt idx="1934">
                  <c:v>41181.70416666658</c:v>
                </c:pt>
                <c:pt idx="1935">
                  <c:v>41181.70763888889</c:v>
                </c:pt>
                <c:pt idx="1936">
                  <c:v>41181.71111111101</c:v>
                </c:pt>
                <c:pt idx="1937">
                  <c:v>41181.71458333333</c:v>
                </c:pt>
                <c:pt idx="1938">
                  <c:v>41181.71805555555</c:v>
                </c:pt>
                <c:pt idx="1939">
                  <c:v>41181.72152777777</c:v>
                </c:pt>
                <c:pt idx="1940">
                  <c:v>41181.725</c:v>
                </c:pt>
                <c:pt idx="1941">
                  <c:v>41181.72847222222</c:v>
                </c:pt>
                <c:pt idx="1942">
                  <c:v>41181.73194444444</c:v>
                </c:pt>
                <c:pt idx="1943">
                  <c:v>41181.73541666658</c:v>
                </c:pt>
                <c:pt idx="1944">
                  <c:v>41181.73888888889</c:v>
                </c:pt>
                <c:pt idx="1945">
                  <c:v>41181.74236111101</c:v>
                </c:pt>
                <c:pt idx="1946">
                  <c:v>41181.74583333333</c:v>
                </c:pt>
                <c:pt idx="1947">
                  <c:v>41181.74930555555</c:v>
                </c:pt>
                <c:pt idx="1948">
                  <c:v>41181.75277777778</c:v>
                </c:pt>
                <c:pt idx="1949">
                  <c:v>41181.75625</c:v>
                </c:pt>
                <c:pt idx="1950">
                  <c:v>41181.75972222222</c:v>
                </c:pt>
                <c:pt idx="1951">
                  <c:v>41181.76319444444</c:v>
                </c:pt>
                <c:pt idx="1952">
                  <c:v>41181.76666666658</c:v>
                </c:pt>
                <c:pt idx="1953">
                  <c:v>41181.77013888889</c:v>
                </c:pt>
                <c:pt idx="1954">
                  <c:v>41181.77361111101</c:v>
                </c:pt>
                <c:pt idx="1955">
                  <c:v>41181.77708333323</c:v>
                </c:pt>
                <c:pt idx="1956">
                  <c:v>41181.78055555555</c:v>
                </c:pt>
                <c:pt idx="1957">
                  <c:v>41181.78402777778</c:v>
                </c:pt>
                <c:pt idx="1958">
                  <c:v>41181.7875</c:v>
                </c:pt>
                <c:pt idx="1959">
                  <c:v>41181.79097222222</c:v>
                </c:pt>
                <c:pt idx="1960">
                  <c:v>41181.79444444444</c:v>
                </c:pt>
                <c:pt idx="1961">
                  <c:v>41181.79791666658</c:v>
                </c:pt>
                <c:pt idx="1962">
                  <c:v>41181.80138888889</c:v>
                </c:pt>
                <c:pt idx="1963">
                  <c:v>41181.80486111111</c:v>
                </c:pt>
                <c:pt idx="1964">
                  <c:v>41181.80833333333</c:v>
                </c:pt>
                <c:pt idx="1965">
                  <c:v>41181.81180555555</c:v>
                </c:pt>
                <c:pt idx="1966">
                  <c:v>41181.81527777777</c:v>
                </c:pt>
                <c:pt idx="1967">
                  <c:v>41181.81875</c:v>
                </c:pt>
                <c:pt idx="1968">
                  <c:v>41181.82222222222</c:v>
                </c:pt>
                <c:pt idx="1969">
                  <c:v>41181.82569444444</c:v>
                </c:pt>
                <c:pt idx="1970">
                  <c:v>41181.82916666658</c:v>
                </c:pt>
                <c:pt idx="1971">
                  <c:v>41181.83263888888</c:v>
                </c:pt>
                <c:pt idx="1972">
                  <c:v>41181.83611111111</c:v>
                </c:pt>
                <c:pt idx="1973">
                  <c:v>41181.83958333333</c:v>
                </c:pt>
                <c:pt idx="1974">
                  <c:v>41181.84305555555</c:v>
                </c:pt>
                <c:pt idx="1975">
                  <c:v>41181.84652777777</c:v>
                </c:pt>
                <c:pt idx="1976">
                  <c:v>41181.85</c:v>
                </c:pt>
                <c:pt idx="1977">
                  <c:v>41181.85347222222</c:v>
                </c:pt>
                <c:pt idx="1978">
                  <c:v>41181.8569444445</c:v>
                </c:pt>
                <c:pt idx="1979">
                  <c:v>41181.86111111107</c:v>
                </c:pt>
                <c:pt idx="1980">
                  <c:v>41181.86458333334</c:v>
                </c:pt>
                <c:pt idx="1981">
                  <c:v>41181.86805555555</c:v>
                </c:pt>
                <c:pt idx="1982">
                  <c:v>41181.87152777778</c:v>
                </c:pt>
                <c:pt idx="1983">
                  <c:v>41181.875</c:v>
                </c:pt>
                <c:pt idx="1984">
                  <c:v>41181.87847222222</c:v>
                </c:pt>
                <c:pt idx="1985">
                  <c:v>41181.88194444444</c:v>
                </c:pt>
                <c:pt idx="1986">
                  <c:v>41181.88541666666</c:v>
                </c:pt>
                <c:pt idx="1987">
                  <c:v>41181.8888888889</c:v>
                </c:pt>
                <c:pt idx="1988">
                  <c:v>41181.89236111107</c:v>
                </c:pt>
                <c:pt idx="1989">
                  <c:v>41181.89583333334</c:v>
                </c:pt>
                <c:pt idx="1990">
                  <c:v>41181.89930555555</c:v>
                </c:pt>
                <c:pt idx="1991">
                  <c:v>41181.90277777778</c:v>
                </c:pt>
                <c:pt idx="1992">
                  <c:v>41181.90625</c:v>
                </c:pt>
                <c:pt idx="1993">
                  <c:v>41181.90972222222</c:v>
                </c:pt>
                <c:pt idx="1994">
                  <c:v>41181.91319444444</c:v>
                </c:pt>
                <c:pt idx="1995">
                  <c:v>41181.91666666666</c:v>
                </c:pt>
                <c:pt idx="1996">
                  <c:v>41181.9201388889</c:v>
                </c:pt>
                <c:pt idx="1997">
                  <c:v>41181.92361111107</c:v>
                </c:pt>
                <c:pt idx="1998">
                  <c:v>41181.92708333324</c:v>
                </c:pt>
                <c:pt idx="1999">
                  <c:v>41181.93055555555</c:v>
                </c:pt>
                <c:pt idx="2000">
                  <c:v>41181.93402777778</c:v>
                </c:pt>
                <c:pt idx="2001">
                  <c:v>41181.9375</c:v>
                </c:pt>
                <c:pt idx="2002">
                  <c:v>41181.94097222222</c:v>
                </c:pt>
                <c:pt idx="2003">
                  <c:v>41181.94444444444</c:v>
                </c:pt>
                <c:pt idx="2004">
                  <c:v>41181.94791666666</c:v>
                </c:pt>
                <c:pt idx="2005">
                  <c:v>41181.95208333333</c:v>
                </c:pt>
                <c:pt idx="2006">
                  <c:v>41181.95555555555</c:v>
                </c:pt>
                <c:pt idx="2007">
                  <c:v>41181.95902777777</c:v>
                </c:pt>
                <c:pt idx="2008">
                  <c:v>41181.9625</c:v>
                </c:pt>
                <c:pt idx="2009">
                  <c:v>41181.96597222222</c:v>
                </c:pt>
                <c:pt idx="2010">
                  <c:v>41181.96944444445</c:v>
                </c:pt>
                <c:pt idx="2011">
                  <c:v>41181.97291666667</c:v>
                </c:pt>
                <c:pt idx="2012">
                  <c:v>41181.9763888889</c:v>
                </c:pt>
                <c:pt idx="2013">
                  <c:v>41181.9798611111</c:v>
                </c:pt>
                <c:pt idx="2014">
                  <c:v>41181.98333333333</c:v>
                </c:pt>
                <c:pt idx="2015">
                  <c:v>41181.98680555555</c:v>
                </c:pt>
                <c:pt idx="2016">
                  <c:v>41181.99027777777</c:v>
                </c:pt>
                <c:pt idx="2017">
                  <c:v>41181.99374999999</c:v>
                </c:pt>
                <c:pt idx="2018">
                  <c:v>41181.99722222222</c:v>
                </c:pt>
                <c:pt idx="2019">
                  <c:v>41182.0</c:v>
                </c:pt>
                <c:pt idx="2020">
                  <c:v>41182.00069444444</c:v>
                </c:pt>
                <c:pt idx="2021">
                  <c:v>41182.00208333333</c:v>
                </c:pt>
                <c:pt idx="2022">
                  <c:v>41182.00555555556</c:v>
                </c:pt>
                <c:pt idx="2023">
                  <c:v>41182.00902777778</c:v>
                </c:pt>
                <c:pt idx="2024">
                  <c:v>41182.0125</c:v>
                </c:pt>
                <c:pt idx="2025">
                  <c:v>41182.01597222222</c:v>
                </c:pt>
                <c:pt idx="2026">
                  <c:v>41182.01944444444</c:v>
                </c:pt>
                <c:pt idx="2027">
                  <c:v>41182.02291666667</c:v>
                </c:pt>
                <c:pt idx="2028">
                  <c:v>41182.02638888889</c:v>
                </c:pt>
                <c:pt idx="2029">
                  <c:v>41182.02986111101</c:v>
                </c:pt>
                <c:pt idx="2030">
                  <c:v>41182.03333333333</c:v>
                </c:pt>
                <c:pt idx="2031">
                  <c:v>41182.03680555556</c:v>
                </c:pt>
                <c:pt idx="2032">
                  <c:v>41182.04027777777</c:v>
                </c:pt>
                <c:pt idx="2033">
                  <c:v>41182.04375</c:v>
                </c:pt>
                <c:pt idx="2034">
                  <c:v>41182.04722222222</c:v>
                </c:pt>
                <c:pt idx="2035">
                  <c:v>41182.05069444444</c:v>
                </c:pt>
                <c:pt idx="2036">
                  <c:v>41182.05416666667</c:v>
                </c:pt>
                <c:pt idx="2037">
                  <c:v>41182.05763888888</c:v>
                </c:pt>
                <c:pt idx="2038">
                  <c:v>41182.06111111101</c:v>
                </c:pt>
                <c:pt idx="2039">
                  <c:v>41182.06458333333</c:v>
                </c:pt>
                <c:pt idx="2040">
                  <c:v>41182.06805555556</c:v>
                </c:pt>
                <c:pt idx="2041">
                  <c:v>41182.07152777778</c:v>
                </c:pt>
                <c:pt idx="2042">
                  <c:v>41182.075</c:v>
                </c:pt>
                <c:pt idx="2043">
                  <c:v>41182.07847222222</c:v>
                </c:pt>
                <c:pt idx="2044">
                  <c:v>41182.08194444444</c:v>
                </c:pt>
                <c:pt idx="2045">
                  <c:v>41182.08541666667</c:v>
                </c:pt>
                <c:pt idx="2046">
                  <c:v>41182.08888888888</c:v>
                </c:pt>
                <c:pt idx="2047">
                  <c:v>41182.09236111101</c:v>
                </c:pt>
                <c:pt idx="2048">
                  <c:v>41182.09583333333</c:v>
                </c:pt>
                <c:pt idx="2049">
                  <c:v>41182.1</c:v>
                </c:pt>
                <c:pt idx="2050">
                  <c:v>41182.10347222222</c:v>
                </c:pt>
                <c:pt idx="2051">
                  <c:v>41182.10694444444</c:v>
                </c:pt>
                <c:pt idx="2052">
                  <c:v>41182.11041666667</c:v>
                </c:pt>
                <c:pt idx="2053">
                  <c:v>41182.11388888889</c:v>
                </c:pt>
                <c:pt idx="2054">
                  <c:v>41182.11736111101</c:v>
                </c:pt>
                <c:pt idx="2055">
                  <c:v>41182.12083333333</c:v>
                </c:pt>
                <c:pt idx="2056">
                  <c:v>41182.12430555555</c:v>
                </c:pt>
                <c:pt idx="2057">
                  <c:v>41182.12777777777</c:v>
                </c:pt>
                <c:pt idx="2058">
                  <c:v>41182.13125</c:v>
                </c:pt>
                <c:pt idx="2059">
                  <c:v>41182.13472222222</c:v>
                </c:pt>
                <c:pt idx="2060">
                  <c:v>41182.13819444444</c:v>
                </c:pt>
                <c:pt idx="2061">
                  <c:v>41182.14166666658</c:v>
                </c:pt>
                <c:pt idx="2062">
                  <c:v>41182.14513888889</c:v>
                </c:pt>
                <c:pt idx="2063">
                  <c:v>41182.14861111111</c:v>
                </c:pt>
                <c:pt idx="2064">
                  <c:v>41182.15208333333</c:v>
                </c:pt>
                <c:pt idx="2065">
                  <c:v>41182.15555555555</c:v>
                </c:pt>
                <c:pt idx="2066">
                  <c:v>41182.15902777778</c:v>
                </c:pt>
                <c:pt idx="2067">
                  <c:v>41182.1625</c:v>
                </c:pt>
                <c:pt idx="2068">
                  <c:v>41182.16597222222</c:v>
                </c:pt>
                <c:pt idx="2069">
                  <c:v>41182.16944444444</c:v>
                </c:pt>
                <c:pt idx="2070">
                  <c:v>41182.17291666667</c:v>
                </c:pt>
                <c:pt idx="2071">
                  <c:v>41182.17638888889</c:v>
                </c:pt>
                <c:pt idx="2072">
                  <c:v>41182.17986111101</c:v>
                </c:pt>
                <c:pt idx="2073">
                  <c:v>41182.18333333333</c:v>
                </c:pt>
                <c:pt idx="2074">
                  <c:v>41182.18680555555</c:v>
                </c:pt>
                <c:pt idx="2075">
                  <c:v>41182.19027777778</c:v>
                </c:pt>
                <c:pt idx="2076">
                  <c:v>41182.19374999998</c:v>
                </c:pt>
                <c:pt idx="2077">
                  <c:v>41182.19722222222</c:v>
                </c:pt>
                <c:pt idx="2078">
                  <c:v>41182.20069444444</c:v>
                </c:pt>
                <c:pt idx="2079">
                  <c:v>41182.20416666658</c:v>
                </c:pt>
                <c:pt idx="2080">
                  <c:v>41182.20763888889</c:v>
                </c:pt>
                <c:pt idx="2081">
                  <c:v>41182.21111111101</c:v>
                </c:pt>
                <c:pt idx="2082">
                  <c:v>41182.21458333333</c:v>
                </c:pt>
                <c:pt idx="2083">
                  <c:v>41182.21805555555</c:v>
                </c:pt>
                <c:pt idx="2084">
                  <c:v>41182.22152777777</c:v>
                </c:pt>
                <c:pt idx="2085">
                  <c:v>41182.225</c:v>
                </c:pt>
                <c:pt idx="2086">
                  <c:v>41182.22847222222</c:v>
                </c:pt>
                <c:pt idx="2087">
                  <c:v>41182.23194444444</c:v>
                </c:pt>
                <c:pt idx="2088">
                  <c:v>41182.23541666658</c:v>
                </c:pt>
                <c:pt idx="2089">
                  <c:v>41182.23888888889</c:v>
                </c:pt>
                <c:pt idx="2090">
                  <c:v>41182.24236111101</c:v>
                </c:pt>
                <c:pt idx="2091">
                  <c:v>41182.24583333333</c:v>
                </c:pt>
                <c:pt idx="2092">
                  <c:v>41182.24930555555</c:v>
                </c:pt>
                <c:pt idx="2093">
                  <c:v>41182.25277777778</c:v>
                </c:pt>
                <c:pt idx="2094">
                  <c:v>41182.25625</c:v>
                </c:pt>
                <c:pt idx="2095">
                  <c:v>41182.25972222222</c:v>
                </c:pt>
                <c:pt idx="2096">
                  <c:v>41182.26319444444</c:v>
                </c:pt>
                <c:pt idx="2097">
                  <c:v>41182.26666666658</c:v>
                </c:pt>
                <c:pt idx="2098">
                  <c:v>41182.27013888889</c:v>
                </c:pt>
                <c:pt idx="2099">
                  <c:v>41182.27430555555</c:v>
                </c:pt>
                <c:pt idx="2100">
                  <c:v>41182.27777777777</c:v>
                </c:pt>
                <c:pt idx="2101">
                  <c:v>41182.28125</c:v>
                </c:pt>
                <c:pt idx="2102">
                  <c:v>41182.28472222222</c:v>
                </c:pt>
                <c:pt idx="2103">
                  <c:v>41182.28819444444</c:v>
                </c:pt>
                <c:pt idx="2104">
                  <c:v>41182.29166666653</c:v>
                </c:pt>
                <c:pt idx="2105">
                  <c:v>41182.29513888888</c:v>
                </c:pt>
                <c:pt idx="2106">
                  <c:v>41182.29861111107</c:v>
                </c:pt>
                <c:pt idx="2107">
                  <c:v>41182.30208333334</c:v>
                </c:pt>
                <c:pt idx="2108">
                  <c:v>41182.30555555555</c:v>
                </c:pt>
                <c:pt idx="2109">
                  <c:v>41182.30902777778</c:v>
                </c:pt>
                <c:pt idx="2110">
                  <c:v>41182.3125</c:v>
                </c:pt>
                <c:pt idx="2111">
                  <c:v>41182.31597222222</c:v>
                </c:pt>
                <c:pt idx="2112">
                  <c:v>41182.31944444444</c:v>
                </c:pt>
                <c:pt idx="2113">
                  <c:v>41182.32291666666</c:v>
                </c:pt>
                <c:pt idx="2114">
                  <c:v>41182.3263888889</c:v>
                </c:pt>
                <c:pt idx="2115">
                  <c:v>41182.32986111107</c:v>
                </c:pt>
                <c:pt idx="2116">
                  <c:v>41182.33333333334</c:v>
                </c:pt>
                <c:pt idx="2117">
                  <c:v>41182.33680555555</c:v>
                </c:pt>
                <c:pt idx="2118">
                  <c:v>41182.34027777778</c:v>
                </c:pt>
                <c:pt idx="2119">
                  <c:v>41182.34375</c:v>
                </c:pt>
                <c:pt idx="2120">
                  <c:v>41182.34722222222</c:v>
                </c:pt>
                <c:pt idx="2121">
                  <c:v>41182.3506944445</c:v>
                </c:pt>
                <c:pt idx="2122">
                  <c:v>41182.35416666666</c:v>
                </c:pt>
                <c:pt idx="2123">
                  <c:v>41182.3576388889</c:v>
                </c:pt>
                <c:pt idx="2124">
                  <c:v>41182.36111111107</c:v>
                </c:pt>
                <c:pt idx="2125">
                  <c:v>41182.36458333334</c:v>
                </c:pt>
                <c:pt idx="2126">
                  <c:v>41182.36805555555</c:v>
                </c:pt>
                <c:pt idx="2127">
                  <c:v>41182.37152777778</c:v>
                </c:pt>
                <c:pt idx="2128">
                  <c:v>41182.375</c:v>
                </c:pt>
                <c:pt idx="2129">
                  <c:v>41182.37847222222</c:v>
                </c:pt>
                <c:pt idx="2130">
                  <c:v>41182.38194444444</c:v>
                </c:pt>
                <c:pt idx="2131">
                  <c:v>41182.38541666666</c:v>
                </c:pt>
                <c:pt idx="2132">
                  <c:v>41182.3888888889</c:v>
                </c:pt>
                <c:pt idx="2133">
                  <c:v>41182.39236111107</c:v>
                </c:pt>
                <c:pt idx="2134">
                  <c:v>41182.39583333334</c:v>
                </c:pt>
                <c:pt idx="2135">
                  <c:v>41182.39930555555</c:v>
                </c:pt>
                <c:pt idx="2136">
                  <c:v>41182.40277777778</c:v>
                </c:pt>
                <c:pt idx="2137">
                  <c:v>41182.40625</c:v>
                </c:pt>
                <c:pt idx="2138">
                  <c:v>41182.40972222222</c:v>
                </c:pt>
                <c:pt idx="2139">
                  <c:v>41182.41319444444</c:v>
                </c:pt>
                <c:pt idx="2140">
                  <c:v>41182.41666666666</c:v>
                </c:pt>
                <c:pt idx="2141">
                  <c:v>41182.4201388889</c:v>
                </c:pt>
                <c:pt idx="2142">
                  <c:v>41182.42361111107</c:v>
                </c:pt>
                <c:pt idx="2143">
                  <c:v>41182.42708333324</c:v>
                </c:pt>
                <c:pt idx="2144">
                  <c:v>41182.43055555555</c:v>
                </c:pt>
                <c:pt idx="2145">
                  <c:v>41182.43402777778</c:v>
                </c:pt>
                <c:pt idx="2146">
                  <c:v>41182.4375</c:v>
                </c:pt>
                <c:pt idx="2147">
                  <c:v>41182.44097222222</c:v>
                </c:pt>
                <c:pt idx="2148">
                  <c:v>41182.44444444444</c:v>
                </c:pt>
                <c:pt idx="2149">
                  <c:v>41182.44791666666</c:v>
                </c:pt>
                <c:pt idx="2150">
                  <c:v>41182.4513888889</c:v>
                </c:pt>
                <c:pt idx="2151">
                  <c:v>41182.45486111111</c:v>
                </c:pt>
                <c:pt idx="2152">
                  <c:v>41182.45833333333</c:v>
                </c:pt>
                <c:pt idx="2153">
                  <c:v>41182.46180555555</c:v>
                </c:pt>
                <c:pt idx="2154">
                  <c:v>41182.46527777778</c:v>
                </c:pt>
                <c:pt idx="2155">
                  <c:v>41182.46875</c:v>
                </c:pt>
                <c:pt idx="2156">
                  <c:v>41182.47222222222</c:v>
                </c:pt>
                <c:pt idx="2157">
                  <c:v>41182.47569444444</c:v>
                </c:pt>
                <c:pt idx="2158">
                  <c:v>41182.47916666658</c:v>
                </c:pt>
                <c:pt idx="2159">
                  <c:v>41182.4826388889</c:v>
                </c:pt>
                <c:pt idx="2160">
                  <c:v>41182.48611111111</c:v>
                </c:pt>
                <c:pt idx="2161">
                  <c:v>41182.48958333334</c:v>
                </c:pt>
                <c:pt idx="2162">
                  <c:v>41182.49305555555</c:v>
                </c:pt>
                <c:pt idx="2163">
                  <c:v>41182.49652777778</c:v>
                </c:pt>
                <c:pt idx="2164">
                  <c:v>41182.5</c:v>
                </c:pt>
                <c:pt idx="2165">
                  <c:v>41182.50347222222</c:v>
                </c:pt>
                <c:pt idx="2166">
                  <c:v>41182.50694444444</c:v>
                </c:pt>
                <c:pt idx="2167">
                  <c:v>41182.51041666666</c:v>
                </c:pt>
                <c:pt idx="2168">
                  <c:v>41182.5138888889</c:v>
                </c:pt>
                <c:pt idx="2169">
                  <c:v>41182.51736111107</c:v>
                </c:pt>
                <c:pt idx="2170">
                  <c:v>41182.52083333334</c:v>
                </c:pt>
                <c:pt idx="2171">
                  <c:v>41182.525</c:v>
                </c:pt>
                <c:pt idx="2172">
                  <c:v>41182.52847222222</c:v>
                </c:pt>
                <c:pt idx="2173">
                  <c:v>41182.53194444445</c:v>
                </c:pt>
                <c:pt idx="2174">
                  <c:v>41182.53541666667</c:v>
                </c:pt>
                <c:pt idx="2175">
                  <c:v>41182.5388888889</c:v>
                </c:pt>
                <c:pt idx="2176">
                  <c:v>41182.5423611111</c:v>
                </c:pt>
                <c:pt idx="2177">
                  <c:v>41182.54583333333</c:v>
                </c:pt>
                <c:pt idx="2178">
                  <c:v>41182.54930555556</c:v>
                </c:pt>
                <c:pt idx="2179">
                  <c:v>41182.55277777777</c:v>
                </c:pt>
                <c:pt idx="2180">
                  <c:v>41182.55625</c:v>
                </c:pt>
                <c:pt idx="2181">
                  <c:v>41182.55972222222</c:v>
                </c:pt>
                <c:pt idx="2182">
                  <c:v>41182.56319444445</c:v>
                </c:pt>
                <c:pt idx="2183">
                  <c:v>41182.56666666667</c:v>
                </c:pt>
                <c:pt idx="2184">
                  <c:v>41182.5701388889</c:v>
                </c:pt>
                <c:pt idx="2185">
                  <c:v>41182.5736111111</c:v>
                </c:pt>
                <c:pt idx="2186">
                  <c:v>41182.57708333332</c:v>
                </c:pt>
                <c:pt idx="2187">
                  <c:v>41182.58055555555</c:v>
                </c:pt>
                <c:pt idx="2188">
                  <c:v>41182.58402777777</c:v>
                </c:pt>
                <c:pt idx="2189">
                  <c:v>41182.5875</c:v>
                </c:pt>
                <c:pt idx="2190">
                  <c:v>41182.59097222222</c:v>
                </c:pt>
                <c:pt idx="2191">
                  <c:v>41182.59444444445</c:v>
                </c:pt>
                <c:pt idx="2192">
                  <c:v>41182.59791666667</c:v>
                </c:pt>
                <c:pt idx="2193">
                  <c:v>41182.60138888888</c:v>
                </c:pt>
                <c:pt idx="2194">
                  <c:v>41182.6048611111</c:v>
                </c:pt>
                <c:pt idx="2195">
                  <c:v>41182.60833333333</c:v>
                </c:pt>
                <c:pt idx="2196">
                  <c:v>41182.61180555556</c:v>
                </c:pt>
                <c:pt idx="2197">
                  <c:v>41182.61527777777</c:v>
                </c:pt>
                <c:pt idx="2198">
                  <c:v>41182.61875</c:v>
                </c:pt>
                <c:pt idx="2199">
                  <c:v>41182.62222222222</c:v>
                </c:pt>
                <c:pt idx="2200">
                  <c:v>41182.62569444445</c:v>
                </c:pt>
                <c:pt idx="2201">
                  <c:v>41182.62986111101</c:v>
                </c:pt>
                <c:pt idx="2202">
                  <c:v>41182.63333333332</c:v>
                </c:pt>
                <c:pt idx="2203">
                  <c:v>41182.63680555556</c:v>
                </c:pt>
                <c:pt idx="2204">
                  <c:v>41182.64027777777</c:v>
                </c:pt>
                <c:pt idx="2205">
                  <c:v>41182.64375</c:v>
                </c:pt>
                <c:pt idx="2206">
                  <c:v>41182.64722222222</c:v>
                </c:pt>
                <c:pt idx="2207">
                  <c:v>41182.65069444444</c:v>
                </c:pt>
                <c:pt idx="2208">
                  <c:v>41182.65416666667</c:v>
                </c:pt>
                <c:pt idx="2209">
                  <c:v>41182.65763888888</c:v>
                </c:pt>
                <c:pt idx="2210">
                  <c:v>41182.66111111101</c:v>
                </c:pt>
                <c:pt idx="2211">
                  <c:v>41182.66458333332</c:v>
                </c:pt>
                <c:pt idx="2212">
                  <c:v>41182.66805555556</c:v>
                </c:pt>
                <c:pt idx="2213">
                  <c:v>41182.67152777778</c:v>
                </c:pt>
                <c:pt idx="2214">
                  <c:v>41182.675</c:v>
                </c:pt>
                <c:pt idx="2215">
                  <c:v>41182.67847222222</c:v>
                </c:pt>
                <c:pt idx="2216">
                  <c:v>41182.68194444444</c:v>
                </c:pt>
                <c:pt idx="2217">
                  <c:v>41182.68541666667</c:v>
                </c:pt>
                <c:pt idx="2218">
                  <c:v>41182.68888888888</c:v>
                </c:pt>
                <c:pt idx="2219">
                  <c:v>41182.69236111101</c:v>
                </c:pt>
                <c:pt idx="2220">
                  <c:v>41182.69583333332</c:v>
                </c:pt>
                <c:pt idx="2221">
                  <c:v>41182.69930555546</c:v>
                </c:pt>
                <c:pt idx="2222">
                  <c:v>41182.70277777778</c:v>
                </c:pt>
                <c:pt idx="2223">
                  <c:v>41182.70625</c:v>
                </c:pt>
                <c:pt idx="2224">
                  <c:v>41182.70972222219</c:v>
                </c:pt>
                <c:pt idx="2225">
                  <c:v>41182.71319444444</c:v>
                </c:pt>
                <c:pt idx="2226">
                  <c:v>41182.71666666667</c:v>
                </c:pt>
                <c:pt idx="2227">
                  <c:v>41182.72013888889</c:v>
                </c:pt>
                <c:pt idx="2228">
                  <c:v>41182.72361111101</c:v>
                </c:pt>
                <c:pt idx="2229">
                  <c:v>41182.72708333319</c:v>
                </c:pt>
                <c:pt idx="2230">
                  <c:v>41182.73055555556</c:v>
                </c:pt>
                <c:pt idx="2231">
                  <c:v>41182.73402777778</c:v>
                </c:pt>
                <c:pt idx="2232">
                  <c:v>41182.7375</c:v>
                </c:pt>
                <c:pt idx="2233">
                  <c:v>41182.74097222222</c:v>
                </c:pt>
                <c:pt idx="2234">
                  <c:v>41182.74374999999</c:v>
                </c:pt>
                <c:pt idx="2235">
                  <c:v>41182.74722222222</c:v>
                </c:pt>
                <c:pt idx="2236">
                  <c:v>41182.75069444444</c:v>
                </c:pt>
                <c:pt idx="2237">
                  <c:v>41182.75486111111</c:v>
                </c:pt>
                <c:pt idx="2238">
                  <c:v>41182.75833333333</c:v>
                </c:pt>
                <c:pt idx="2239">
                  <c:v>41182.76180555546</c:v>
                </c:pt>
                <c:pt idx="2240">
                  <c:v>41182.76527777778</c:v>
                </c:pt>
                <c:pt idx="2241">
                  <c:v>41182.76875</c:v>
                </c:pt>
                <c:pt idx="2242">
                  <c:v>41182.77222222222</c:v>
                </c:pt>
                <c:pt idx="2243">
                  <c:v>41182.77569444444</c:v>
                </c:pt>
                <c:pt idx="2244">
                  <c:v>41182.77916666657</c:v>
                </c:pt>
                <c:pt idx="2245">
                  <c:v>41182.78263888888</c:v>
                </c:pt>
                <c:pt idx="2246">
                  <c:v>41182.78611111111</c:v>
                </c:pt>
                <c:pt idx="2247">
                  <c:v>41182.78958333332</c:v>
                </c:pt>
                <c:pt idx="2248">
                  <c:v>41182.79305555546</c:v>
                </c:pt>
                <c:pt idx="2249">
                  <c:v>41182.79652777778</c:v>
                </c:pt>
                <c:pt idx="2250">
                  <c:v>41182.8</c:v>
                </c:pt>
                <c:pt idx="2251">
                  <c:v>41182.80347222222</c:v>
                </c:pt>
                <c:pt idx="2252">
                  <c:v>41182.80694444444</c:v>
                </c:pt>
                <c:pt idx="2253">
                  <c:v>41182.81041666667</c:v>
                </c:pt>
                <c:pt idx="2254">
                  <c:v>41182.81388888888</c:v>
                </c:pt>
                <c:pt idx="2255">
                  <c:v>41182.81736111111</c:v>
                </c:pt>
                <c:pt idx="2256">
                  <c:v>41182.82083333333</c:v>
                </c:pt>
                <c:pt idx="2257">
                  <c:v>41182.82430555556</c:v>
                </c:pt>
                <c:pt idx="2258">
                  <c:v>41182.82777777778</c:v>
                </c:pt>
                <c:pt idx="2259">
                  <c:v>41182.83125</c:v>
                </c:pt>
                <c:pt idx="2260">
                  <c:v>41182.83472222222</c:v>
                </c:pt>
                <c:pt idx="2261">
                  <c:v>41182.83819444444</c:v>
                </c:pt>
                <c:pt idx="2262">
                  <c:v>41182.84166666667</c:v>
                </c:pt>
                <c:pt idx="2263">
                  <c:v>41182.84513888888</c:v>
                </c:pt>
                <c:pt idx="2264">
                  <c:v>41182.84861111111</c:v>
                </c:pt>
                <c:pt idx="2265">
                  <c:v>41182.85208333333</c:v>
                </c:pt>
                <c:pt idx="2266">
                  <c:v>41182.85555555555</c:v>
                </c:pt>
                <c:pt idx="2267">
                  <c:v>41182.85902777777</c:v>
                </c:pt>
                <c:pt idx="2268">
                  <c:v>41182.8625</c:v>
                </c:pt>
                <c:pt idx="2269">
                  <c:v>41182.86597222222</c:v>
                </c:pt>
                <c:pt idx="2270">
                  <c:v>41182.86944444444</c:v>
                </c:pt>
                <c:pt idx="2271">
                  <c:v>41182.87291666667</c:v>
                </c:pt>
                <c:pt idx="2272">
                  <c:v>41182.87638888888</c:v>
                </c:pt>
                <c:pt idx="2273">
                  <c:v>41182.87986111111</c:v>
                </c:pt>
                <c:pt idx="2274">
                  <c:v>41182.88333333333</c:v>
                </c:pt>
                <c:pt idx="2275">
                  <c:v>41182.88680555555</c:v>
                </c:pt>
                <c:pt idx="2276">
                  <c:v>41182.89027777777</c:v>
                </c:pt>
                <c:pt idx="2277">
                  <c:v>41182.89444444444</c:v>
                </c:pt>
                <c:pt idx="2278">
                  <c:v>41182.89791666667</c:v>
                </c:pt>
                <c:pt idx="2279">
                  <c:v>41182.90138888889</c:v>
                </c:pt>
                <c:pt idx="2280">
                  <c:v>41182.90486111111</c:v>
                </c:pt>
                <c:pt idx="2281">
                  <c:v>41182.90833333333</c:v>
                </c:pt>
                <c:pt idx="2282">
                  <c:v>41182.91180555556</c:v>
                </c:pt>
                <c:pt idx="2283">
                  <c:v>41182.91527777777</c:v>
                </c:pt>
                <c:pt idx="2284">
                  <c:v>41182.91875</c:v>
                </c:pt>
                <c:pt idx="2285">
                  <c:v>41182.92222222222</c:v>
                </c:pt>
                <c:pt idx="2286">
                  <c:v>41182.92569444444</c:v>
                </c:pt>
                <c:pt idx="2287">
                  <c:v>41182.92916666657</c:v>
                </c:pt>
                <c:pt idx="2288">
                  <c:v>41182.93263888888</c:v>
                </c:pt>
                <c:pt idx="2289">
                  <c:v>41182.93611111111</c:v>
                </c:pt>
                <c:pt idx="2290">
                  <c:v>41182.93958333333</c:v>
                </c:pt>
                <c:pt idx="2291">
                  <c:v>41182.94305555556</c:v>
                </c:pt>
                <c:pt idx="2292">
                  <c:v>41182.94652777777</c:v>
                </c:pt>
                <c:pt idx="2293">
                  <c:v>41182.95</c:v>
                </c:pt>
                <c:pt idx="2294">
                  <c:v>41182.95347222222</c:v>
                </c:pt>
                <c:pt idx="2295">
                  <c:v>41182.95694444444</c:v>
                </c:pt>
                <c:pt idx="2296">
                  <c:v>41182.96041666667</c:v>
                </c:pt>
                <c:pt idx="2297">
                  <c:v>41182.96388888889</c:v>
                </c:pt>
                <c:pt idx="2298">
                  <c:v>41182.96736111101</c:v>
                </c:pt>
                <c:pt idx="2299">
                  <c:v>41182.97083333333</c:v>
                </c:pt>
                <c:pt idx="2300">
                  <c:v>41182.97430555556</c:v>
                </c:pt>
                <c:pt idx="2301">
                  <c:v>41182.97777777778</c:v>
                </c:pt>
                <c:pt idx="2302">
                  <c:v>41182.98125</c:v>
                </c:pt>
                <c:pt idx="2303">
                  <c:v>41182.98472222222</c:v>
                </c:pt>
                <c:pt idx="2304">
                  <c:v>41182.98819444444</c:v>
                </c:pt>
                <c:pt idx="2305">
                  <c:v>41182.99166666657</c:v>
                </c:pt>
                <c:pt idx="2306">
                  <c:v>41182.99513888889</c:v>
                </c:pt>
                <c:pt idx="2307">
                  <c:v>41182.99861111111</c:v>
                </c:pt>
              </c:numCache>
            </c:numRef>
          </c:xVal>
          <c:yVal>
            <c:numRef>
              <c:f>Sheet1!$G$2:$G$2310</c:f>
              <c:numCache>
                <c:formatCode>General</c:formatCode>
                <c:ptCount val="2309"/>
                <c:pt idx="0">
                  <c:v>13.0</c:v>
                </c:pt>
                <c:pt idx="1">
                  <c:v>18.0</c:v>
                </c:pt>
                <c:pt idx="2">
                  <c:v>10.0</c:v>
                </c:pt>
                <c:pt idx="3">
                  <c:v>17.0</c:v>
                </c:pt>
                <c:pt idx="4">
                  <c:v>11.0</c:v>
                </c:pt>
                <c:pt idx="5">
                  <c:v>23.0</c:v>
                </c:pt>
                <c:pt idx="6">
                  <c:v>16.0</c:v>
                </c:pt>
                <c:pt idx="7">
                  <c:v>18.0</c:v>
                </c:pt>
                <c:pt idx="8">
                  <c:v>17.0</c:v>
                </c:pt>
                <c:pt idx="9">
                  <c:v>11.0</c:v>
                </c:pt>
                <c:pt idx="10">
                  <c:v>15.0</c:v>
                </c:pt>
                <c:pt idx="11">
                  <c:v>15.0</c:v>
                </c:pt>
                <c:pt idx="12">
                  <c:v>18.0</c:v>
                </c:pt>
                <c:pt idx="13">
                  <c:v>10.0</c:v>
                </c:pt>
                <c:pt idx="14">
                  <c:v>18.0</c:v>
                </c:pt>
                <c:pt idx="15">
                  <c:v>11.0</c:v>
                </c:pt>
                <c:pt idx="16">
                  <c:v>11.0</c:v>
                </c:pt>
                <c:pt idx="17">
                  <c:v>18.0</c:v>
                </c:pt>
                <c:pt idx="18">
                  <c:v>13.0</c:v>
                </c:pt>
                <c:pt idx="19">
                  <c:v>13.0</c:v>
                </c:pt>
                <c:pt idx="20">
                  <c:v>7.0</c:v>
                </c:pt>
                <c:pt idx="21">
                  <c:v>12.0</c:v>
                </c:pt>
                <c:pt idx="22">
                  <c:v>9.0</c:v>
                </c:pt>
                <c:pt idx="23">
                  <c:v>9.0</c:v>
                </c:pt>
                <c:pt idx="24">
                  <c:v>6.0</c:v>
                </c:pt>
                <c:pt idx="25">
                  <c:v>9.0</c:v>
                </c:pt>
                <c:pt idx="26">
                  <c:v>7.0</c:v>
                </c:pt>
                <c:pt idx="27">
                  <c:v>4.0</c:v>
                </c:pt>
                <c:pt idx="28">
                  <c:v>6.0</c:v>
                </c:pt>
                <c:pt idx="29">
                  <c:v>2.0</c:v>
                </c:pt>
                <c:pt idx="30">
                  <c:v>4.0</c:v>
                </c:pt>
                <c:pt idx="31">
                  <c:v>2.0</c:v>
                </c:pt>
                <c:pt idx="32">
                  <c:v>1.0</c:v>
                </c:pt>
                <c:pt idx="33">
                  <c:v>2.0</c:v>
                </c:pt>
                <c:pt idx="34">
                  <c:v>1.0</c:v>
                </c:pt>
                <c:pt idx="35">
                  <c:v>0.0</c:v>
                </c:pt>
                <c:pt idx="36">
                  <c:v>1.0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3.0</c:v>
                </c:pt>
                <c:pt idx="42">
                  <c:v>2.0</c:v>
                </c:pt>
                <c:pt idx="43">
                  <c:v>1.0</c:v>
                </c:pt>
                <c:pt idx="44">
                  <c:v>2.0</c:v>
                </c:pt>
                <c:pt idx="45">
                  <c:v>4.0</c:v>
                </c:pt>
                <c:pt idx="46">
                  <c:v>4.0</c:v>
                </c:pt>
                <c:pt idx="47">
                  <c:v>4.0</c:v>
                </c:pt>
                <c:pt idx="48">
                  <c:v>3.0</c:v>
                </c:pt>
                <c:pt idx="49">
                  <c:v>3.0</c:v>
                </c:pt>
                <c:pt idx="50">
                  <c:v>2.0</c:v>
                </c:pt>
                <c:pt idx="51">
                  <c:v>2.0</c:v>
                </c:pt>
                <c:pt idx="52">
                  <c:v>1.0</c:v>
                </c:pt>
                <c:pt idx="53">
                  <c:v>0.0</c:v>
                </c:pt>
                <c:pt idx="54">
                  <c:v>4.0</c:v>
                </c:pt>
                <c:pt idx="55">
                  <c:v>0.0</c:v>
                </c:pt>
                <c:pt idx="56">
                  <c:v>5.0</c:v>
                </c:pt>
                <c:pt idx="57">
                  <c:v>1.0</c:v>
                </c:pt>
                <c:pt idx="58">
                  <c:v>0.0</c:v>
                </c:pt>
                <c:pt idx="59">
                  <c:v>7.0</c:v>
                </c:pt>
                <c:pt idx="60">
                  <c:v>4.0</c:v>
                </c:pt>
                <c:pt idx="61">
                  <c:v>2.0</c:v>
                </c:pt>
                <c:pt idx="62">
                  <c:v>4.0</c:v>
                </c:pt>
                <c:pt idx="63">
                  <c:v>2.0</c:v>
                </c:pt>
                <c:pt idx="64">
                  <c:v>3.0</c:v>
                </c:pt>
                <c:pt idx="65">
                  <c:v>2.0</c:v>
                </c:pt>
                <c:pt idx="66">
                  <c:v>2.0</c:v>
                </c:pt>
                <c:pt idx="67">
                  <c:v>1.0</c:v>
                </c:pt>
                <c:pt idx="68">
                  <c:v>2.0</c:v>
                </c:pt>
                <c:pt idx="69">
                  <c:v>1.0</c:v>
                </c:pt>
                <c:pt idx="70">
                  <c:v>0.0</c:v>
                </c:pt>
                <c:pt idx="71">
                  <c:v>2.0</c:v>
                </c:pt>
                <c:pt idx="72">
                  <c:v>1.0</c:v>
                </c:pt>
                <c:pt idx="73">
                  <c:v>1.0</c:v>
                </c:pt>
                <c:pt idx="74">
                  <c:v>0.0</c:v>
                </c:pt>
                <c:pt idx="75">
                  <c:v>1.0</c:v>
                </c:pt>
                <c:pt idx="76">
                  <c:v>2.0</c:v>
                </c:pt>
                <c:pt idx="77">
                  <c:v>1.0</c:v>
                </c:pt>
                <c:pt idx="78">
                  <c:v>3.0</c:v>
                </c:pt>
                <c:pt idx="79">
                  <c:v>2.0</c:v>
                </c:pt>
                <c:pt idx="80">
                  <c:v>2.0</c:v>
                </c:pt>
                <c:pt idx="81">
                  <c:v>4.0</c:v>
                </c:pt>
                <c:pt idx="82">
                  <c:v>5.0</c:v>
                </c:pt>
                <c:pt idx="83">
                  <c:v>5.0</c:v>
                </c:pt>
                <c:pt idx="84">
                  <c:v>3.0</c:v>
                </c:pt>
                <c:pt idx="85">
                  <c:v>6.0</c:v>
                </c:pt>
                <c:pt idx="86">
                  <c:v>6.0</c:v>
                </c:pt>
                <c:pt idx="87">
                  <c:v>4.0</c:v>
                </c:pt>
                <c:pt idx="88">
                  <c:v>6.0</c:v>
                </c:pt>
                <c:pt idx="89">
                  <c:v>5.0</c:v>
                </c:pt>
                <c:pt idx="90">
                  <c:v>2.0</c:v>
                </c:pt>
                <c:pt idx="91">
                  <c:v>5.0</c:v>
                </c:pt>
                <c:pt idx="92">
                  <c:v>3.0</c:v>
                </c:pt>
                <c:pt idx="93">
                  <c:v>1.0</c:v>
                </c:pt>
                <c:pt idx="94">
                  <c:v>1.0</c:v>
                </c:pt>
                <c:pt idx="95">
                  <c:v>4.0</c:v>
                </c:pt>
                <c:pt idx="96">
                  <c:v>7.0</c:v>
                </c:pt>
                <c:pt idx="97">
                  <c:v>8.0</c:v>
                </c:pt>
                <c:pt idx="98">
                  <c:v>6.0</c:v>
                </c:pt>
                <c:pt idx="99">
                  <c:v>10.0</c:v>
                </c:pt>
                <c:pt idx="100">
                  <c:v>3.0</c:v>
                </c:pt>
                <c:pt idx="101">
                  <c:v>3.0</c:v>
                </c:pt>
                <c:pt idx="102">
                  <c:v>5.0</c:v>
                </c:pt>
                <c:pt idx="103">
                  <c:v>6.0</c:v>
                </c:pt>
                <c:pt idx="104">
                  <c:v>7.0</c:v>
                </c:pt>
                <c:pt idx="105">
                  <c:v>11.0</c:v>
                </c:pt>
                <c:pt idx="106">
                  <c:v>15.0</c:v>
                </c:pt>
                <c:pt idx="107">
                  <c:v>7.0</c:v>
                </c:pt>
                <c:pt idx="108">
                  <c:v>7.0</c:v>
                </c:pt>
                <c:pt idx="109">
                  <c:v>11.0</c:v>
                </c:pt>
                <c:pt idx="110">
                  <c:v>5.0</c:v>
                </c:pt>
                <c:pt idx="111">
                  <c:v>6.0</c:v>
                </c:pt>
                <c:pt idx="112">
                  <c:v>11.0</c:v>
                </c:pt>
                <c:pt idx="113">
                  <c:v>6.0</c:v>
                </c:pt>
                <c:pt idx="114">
                  <c:v>10.0</c:v>
                </c:pt>
                <c:pt idx="115">
                  <c:v>5.0</c:v>
                </c:pt>
                <c:pt idx="116">
                  <c:v>6.0</c:v>
                </c:pt>
                <c:pt idx="117">
                  <c:v>8.0</c:v>
                </c:pt>
                <c:pt idx="118">
                  <c:v>7.0</c:v>
                </c:pt>
                <c:pt idx="119">
                  <c:v>11.0</c:v>
                </c:pt>
                <c:pt idx="120">
                  <c:v>8.0</c:v>
                </c:pt>
                <c:pt idx="121">
                  <c:v>6.0</c:v>
                </c:pt>
                <c:pt idx="122">
                  <c:v>9.0</c:v>
                </c:pt>
                <c:pt idx="123">
                  <c:v>10.0</c:v>
                </c:pt>
                <c:pt idx="124">
                  <c:v>12.0</c:v>
                </c:pt>
                <c:pt idx="125">
                  <c:v>10.0</c:v>
                </c:pt>
                <c:pt idx="126">
                  <c:v>6.0</c:v>
                </c:pt>
                <c:pt idx="127">
                  <c:v>12.0</c:v>
                </c:pt>
                <c:pt idx="128">
                  <c:v>10.0</c:v>
                </c:pt>
                <c:pt idx="129">
                  <c:v>10.0</c:v>
                </c:pt>
                <c:pt idx="130">
                  <c:v>8.0</c:v>
                </c:pt>
                <c:pt idx="131">
                  <c:v>6.0</c:v>
                </c:pt>
                <c:pt idx="132">
                  <c:v>6.0</c:v>
                </c:pt>
                <c:pt idx="133">
                  <c:v>9.0</c:v>
                </c:pt>
                <c:pt idx="134">
                  <c:v>11.0</c:v>
                </c:pt>
                <c:pt idx="135">
                  <c:v>10.0</c:v>
                </c:pt>
                <c:pt idx="136">
                  <c:v>12.0</c:v>
                </c:pt>
                <c:pt idx="137">
                  <c:v>6.0</c:v>
                </c:pt>
                <c:pt idx="138">
                  <c:v>9.0</c:v>
                </c:pt>
                <c:pt idx="139">
                  <c:v>8.0</c:v>
                </c:pt>
                <c:pt idx="140">
                  <c:v>6.0</c:v>
                </c:pt>
                <c:pt idx="141">
                  <c:v>6.0</c:v>
                </c:pt>
                <c:pt idx="142">
                  <c:v>12.0</c:v>
                </c:pt>
                <c:pt idx="143">
                  <c:v>11.0</c:v>
                </c:pt>
                <c:pt idx="144">
                  <c:v>9.0</c:v>
                </c:pt>
                <c:pt idx="145">
                  <c:v>7.0</c:v>
                </c:pt>
                <c:pt idx="146">
                  <c:v>13.0</c:v>
                </c:pt>
                <c:pt idx="147">
                  <c:v>6.0</c:v>
                </c:pt>
                <c:pt idx="148">
                  <c:v>8.0</c:v>
                </c:pt>
                <c:pt idx="149">
                  <c:v>6.0</c:v>
                </c:pt>
                <c:pt idx="150">
                  <c:v>7.0</c:v>
                </c:pt>
                <c:pt idx="151">
                  <c:v>8.0</c:v>
                </c:pt>
                <c:pt idx="152">
                  <c:v>5.0</c:v>
                </c:pt>
                <c:pt idx="153">
                  <c:v>7.0</c:v>
                </c:pt>
                <c:pt idx="154">
                  <c:v>9.0</c:v>
                </c:pt>
                <c:pt idx="155">
                  <c:v>11.0</c:v>
                </c:pt>
                <c:pt idx="156">
                  <c:v>6.0</c:v>
                </c:pt>
                <c:pt idx="157">
                  <c:v>5.0</c:v>
                </c:pt>
                <c:pt idx="158">
                  <c:v>4.0</c:v>
                </c:pt>
                <c:pt idx="159">
                  <c:v>9.0</c:v>
                </c:pt>
                <c:pt idx="160">
                  <c:v>2.0</c:v>
                </c:pt>
                <c:pt idx="161">
                  <c:v>10.0</c:v>
                </c:pt>
                <c:pt idx="162">
                  <c:v>9.0</c:v>
                </c:pt>
                <c:pt idx="163">
                  <c:v>5.0</c:v>
                </c:pt>
                <c:pt idx="164">
                  <c:v>8.0</c:v>
                </c:pt>
                <c:pt idx="165">
                  <c:v>6.0</c:v>
                </c:pt>
                <c:pt idx="166">
                  <c:v>1.0</c:v>
                </c:pt>
                <c:pt idx="167">
                  <c:v>7.0</c:v>
                </c:pt>
                <c:pt idx="168">
                  <c:v>2.0</c:v>
                </c:pt>
                <c:pt idx="169">
                  <c:v>7.0</c:v>
                </c:pt>
                <c:pt idx="170">
                  <c:v>5.0</c:v>
                </c:pt>
                <c:pt idx="171">
                  <c:v>6.0</c:v>
                </c:pt>
                <c:pt idx="172">
                  <c:v>6.0</c:v>
                </c:pt>
                <c:pt idx="173">
                  <c:v>12.0</c:v>
                </c:pt>
                <c:pt idx="174">
                  <c:v>9.0</c:v>
                </c:pt>
                <c:pt idx="175">
                  <c:v>7.0</c:v>
                </c:pt>
                <c:pt idx="176">
                  <c:v>1.0</c:v>
                </c:pt>
                <c:pt idx="177">
                  <c:v>7.0</c:v>
                </c:pt>
                <c:pt idx="178">
                  <c:v>8.0</c:v>
                </c:pt>
                <c:pt idx="179">
                  <c:v>0.0</c:v>
                </c:pt>
                <c:pt idx="180">
                  <c:v>1.0</c:v>
                </c:pt>
                <c:pt idx="181">
                  <c:v>11.0</c:v>
                </c:pt>
                <c:pt idx="182">
                  <c:v>6.0</c:v>
                </c:pt>
                <c:pt idx="183">
                  <c:v>3.0</c:v>
                </c:pt>
                <c:pt idx="184">
                  <c:v>8.0</c:v>
                </c:pt>
                <c:pt idx="185">
                  <c:v>6.0</c:v>
                </c:pt>
                <c:pt idx="186">
                  <c:v>7.0</c:v>
                </c:pt>
                <c:pt idx="187">
                  <c:v>3.0</c:v>
                </c:pt>
                <c:pt idx="188">
                  <c:v>7.0</c:v>
                </c:pt>
                <c:pt idx="189">
                  <c:v>10.0</c:v>
                </c:pt>
                <c:pt idx="190">
                  <c:v>6.0</c:v>
                </c:pt>
                <c:pt idx="191">
                  <c:v>8.0</c:v>
                </c:pt>
                <c:pt idx="192">
                  <c:v>6.0</c:v>
                </c:pt>
                <c:pt idx="193">
                  <c:v>4.0</c:v>
                </c:pt>
                <c:pt idx="194">
                  <c:v>8.0</c:v>
                </c:pt>
                <c:pt idx="195">
                  <c:v>6.0</c:v>
                </c:pt>
                <c:pt idx="196">
                  <c:v>2.0</c:v>
                </c:pt>
                <c:pt idx="197">
                  <c:v>8.0</c:v>
                </c:pt>
                <c:pt idx="198">
                  <c:v>5.0</c:v>
                </c:pt>
                <c:pt idx="199">
                  <c:v>4.0</c:v>
                </c:pt>
                <c:pt idx="200">
                  <c:v>7.0</c:v>
                </c:pt>
                <c:pt idx="201">
                  <c:v>7.0</c:v>
                </c:pt>
                <c:pt idx="202">
                  <c:v>7.0</c:v>
                </c:pt>
                <c:pt idx="203">
                  <c:v>5.0</c:v>
                </c:pt>
                <c:pt idx="204">
                  <c:v>6.0</c:v>
                </c:pt>
                <c:pt idx="205">
                  <c:v>3.0</c:v>
                </c:pt>
                <c:pt idx="206">
                  <c:v>6.0</c:v>
                </c:pt>
                <c:pt idx="207">
                  <c:v>7.0</c:v>
                </c:pt>
                <c:pt idx="208">
                  <c:v>5.0</c:v>
                </c:pt>
                <c:pt idx="209">
                  <c:v>9.0</c:v>
                </c:pt>
                <c:pt idx="210">
                  <c:v>8.0</c:v>
                </c:pt>
                <c:pt idx="211">
                  <c:v>6.0</c:v>
                </c:pt>
                <c:pt idx="212">
                  <c:v>5.0</c:v>
                </c:pt>
                <c:pt idx="213">
                  <c:v>4.0</c:v>
                </c:pt>
                <c:pt idx="214">
                  <c:v>6.0</c:v>
                </c:pt>
                <c:pt idx="215">
                  <c:v>2.0</c:v>
                </c:pt>
                <c:pt idx="216">
                  <c:v>3.0</c:v>
                </c:pt>
                <c:pt idx="217">
                  <c:v>6.0</c:v>
                </c:pt>
                <c:pt idx="218">
                  <c:v>5.0</c:v>
                </c:pt>
                <c:pt idx="219">
                  <c:v>5.0</c:v>
                </c:pt>
                <c:pt idx="220">
                  <c:v>3.0</c:v>
                </c:pt>
                <c:pt idx="221">
                  <c:v>1.0</c:v>
                </c:pt>
                <c:pt idx="222">
                  <c:v>1.0</c:v>
                </c:pt>
                <c:pt idx="223">
                  <c:v>3.0</c:v>
                </c:pt>
                <c:pt idx="224">
                  <c:v>2.0</c:v>
                </c:pt>
                <c:pt idx="225">
                  <c:v>2.0</c:v>
                </c:pt>
                <c:pt idx="226">
                  <c:v>3.0</c:v>
                </c:pt>
                <c:pt idx="227">
                  <c:v>2.0</c:v>
                </c:pt>
                <c:pt idx="228">
                  <c:v>2.0</c:v>
                </c:pt>
                <c:pt idx="229">
                  <c:v>1.0</c:v>
                </c:pt>
                <c:pt idx="230">
                  <c:v>2.0</c:v>
                </c:pt>
                <c:pt idx="231">
                  <c:v>1.0</c:v>
                </c:pt>
                <c:pt idx="232">
                  <c:v>4.0</c:v>
                </c:pt>
                <c:pt idx="233">
                  <c:v>3.0</c:v>
                </c:pt>
                <c:pt idx="234">
                  <c:v>1.0</c:v>
                </c:pt>
                <c:pt idx="235">
                  <c:v>1.0</c:v>
                </c:pt>
                <c:pt idx="236">
                  <c:v>0.0</c:v>
                </c:pt>
                <c:pt idx="237">
                  <c:v>0.0</c:v>
                </c:pt>
                <c:pt idx="238">
                  <c:v>1.0</c:v>
                </c:pt>
                <c:pt idx="239">
                  <c:v>2.0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2.0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1.0</c:v>
                </c:pt>
                <c:pt idx="333">
                  <c:v>1.0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1.0</c:v>
                </c:pt>
                <c:pt idx="342">
                  <c:v>0.0</c:v>
                </c:pt>
                <c:pt idx="343">
                  <c:v>1.0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1.0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2.0</c:v>
                </c:pt>
                <c:pt idx="377">
                  <c:v>1.0</c:v>
                </c:pt>
                <c:pt idx="378">
                  <c:v>1.0</c:v>
                </c:pt>
                <c:pt idx="379">
                  <c:v>1.0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1.0</c:v>
                </c:pt>
                <c:pt idx="385">
                  <c:v>0.0</c:v>
                </c:pt>
                <c:pt idx="386">
                  <c:v>0.0</c:v>
                </c:pt>
                <c:pt idx="387">
                  <c:v>2.0</c:v>
                </c:pt>
                <c:pt idx="388">
                  <c:v>1.0</c:v>
                </c:pt>
                <c:pt idx="389">
                  <c:v>1.0</c:v>
                </c:pt>
                <c:pt idx="390">
                  <c:v>2.0</c:v>
                </c:pt>
                <c:pt idx="391">
                  <c:v>1.0</c:v>
                </c:pt>
                <c:pt idx="392">
                  <c:v>2.0</c:v>
                </c:pt>
                <c:pt idx="393">
                  <c:v>0.0</c:v>
                </c:pt>
                <c:pt idx="394">
                  <c:v>0.0</c:v>
                </c:pt>
                <c:pt idx="395">
                  <c:v>2.0</c:v>
                </c:pt>
                <c:pt idx="396">
                  <c:v>4.0</c:v>
                </c:pt>
                <c:pt idx="397">
                  <c:v>4.0</c:v>
                </c:pt>
                <c:pt idx="398">
                  <c:v>6.0</c:v>
                </c:pt>
                <c:pt idx="399">
                  <c:v>4.0</c:v>
                </c:pt>
                <c:pt idx="400">
                  <c:v>2.0</c:v>
                </c:pt>
                <c:pt idx="401">
                  <c:v>0.0</c:v>
                </c:pt>
                <c:pt idx="402">
                  <c:v>5.0</c:v>
                </c:pt>
                <c:pt idx="403">
                  <c:v>5.0</c:v>
                </c:pt>
                <c:pt idx="404">
                  <c:v>2.0</c:v>
                </c:pt>
                <c:pt idx="405">
                  <c:v>9.0</c:v>
                </c:pt>
                <c:pt idx="406">
                  <c:v>5.0</c:v>
                </c:pt>
                <c:pt idx="407">
                  <c:v>3.0</c:v>
                </c:pt>
                <c:pt idx="408">
                  <c:v>7.0</c:v>
                </c:pt>
                <c:pt idx="409">
                  <c:v>4.0</c:v>
                </c:pt>
                <c:pt idx="410">
                  <c:v>7.0</c:v>
                </c:pt>
                <c:pt idx="411">
                  <c:v>3.0</c:v>
                </c:pt>
                <c:pt idx="412">
                  <c:v>6.0</c:v>
                </c:pt>
                <c:pt idx="413">
                  <c:v>9.0</c:v>
                </c:pt>
                <c:pt idx="414">
                  <c:v>10.0</c:v>
                </c:pt>
                <c:pt idx="415">
                  <c:v>4.0</c:v>
                </c:pt>
                <c:pt idx="416">
                  <c:v>5.0</c:v>
                </c:pt>
                <c:pt idx="417">
                  <c:v>3.0</c:v>
                </c:pt>
                <c:pt idx="418">
                  <c:v>5.0</c:v>
                </c:pt>
                <c:pt idx="419">
                  <c:v>6.0</c:v>
                </c:pt>
                <c:pt idx="420">
                  <c:v>5.0</c:v>
                </c:pt>
                <c:pt idx="421">
                  <c:v>10.0</c:v>
                </c:pt>
                <c:pt idx="422">
                  <c:v>7.0</c:v>
                </c:pt>
                <c:pt idx="423">
                  <c:v>5.0</c:v>
                </c:pt>
                <c:pt idx="424">
                  <c:v>4.0</c:v>
                </c:pt>
                <c:pt idx="425">
                  <c:v>2.0</c:v>
                </c:pt>
                <c:pt idx="426">
                  <c:v>3.0</c:v>
                </c:pt>
                <c:pt idx="427">
                  <c:v>5.0</c:v>
                </c:pt>
                <c:pt idx="428">
                  <c:v>5.0</c:v>
                </c:pt>
                <c:pt idx="429">
                  <c:v>6.0</c:v>
                </c:pt>
                <c:pt idx="430">
                  <c:v>6.0</c:v>
                </c:pt>
                <c:pt idx="431">
                  <c:v>6.0</c:v>
                </c:pt>
                <c:pt idx="432">
                  <c:v>3.0</c:v>
                </c:pt>
                <c:pt idx="433">
                  <c:v>2.0</c:v>
                </c:pt>
                <c:pt idx="434">
                  <c:v>3.0</c:v>
                </c:pt>
                <c:pt idx="435">
                  <c:v>7.0</c:v>
                </c:pt>
                <c:pt idx="436">
                  <c:v>6.0</c:v>
                </c:pt>
                <c:pt idx="437">
                  <c:v>3.0</c:v>
                </c:pt>
                <c:pt idx="438">
                  <c:v>5.0</c:v>
                </c:pt>
                <c:pt idx="439">
                  <c:v>4.0</c:v>
                </c:pt>
                <c:pt idx="440">
                  <c:v>4.0</c:v>
                </c:pt>
                <c:pt idx="441">
                  <c:v>7.0</c:v>
                </c:pt>
                <c:pt idx="442">
                  <c:v>6.0</c:v>
                </c:pt>
                <c:pt idx="443">
                  <c:v>5.0</c:v>
                </c:pt>
                <c:pt idx="444">
                  <c:v>8.0</c:v>
                </c:pt>
                <c:pt idx="445">
                  <c:v>7.0</c:v>
                </c:pt>
                <c:pt idx="446">
                  <c:v>8.0</c:v>
                </c:pt>
                <c:pt idx="447">
                  <c:v>9.0</c:v>
                </c:pt>
                <c:pt idx="448">
                  <c:v>4.0</c:v>
                </c:pt>
                <c:pt idx="449">
                  <c:v>3.0</c:v>
                </c:pt>
                <c:pt idx="450">
                  <c:v>0.0</c:v>
                </c:pt>
                <c:pt idx="451">
                  <c:v>2.0</c:v>
                </c:pt>
                <c:pt idx="452">
                  <c:v>3.0</c:v>
                </c:pt>
                <c:pt idx="453">
                  <c:v>3.0</c:v>
                </c:pt>
                <c:pt idx="454">
                  <c:v>4.0</c:v>
                </c:pt>
                <c:pt idx="455">
                  <c:v>1.0</c:v>
                </c:pt>
                <c:pt idx="456">
                  <c:v>7.0</c:v>
                </c:pt>
                <c:pt idx="457">
                  <c:v>3.0</c:v>
                </c:pt>
                <c:pt idx="458">
                  <c:v>9.0</c:v>
                </c:pt>
                <c:pt idx="459">
                  <c:v>4.0</c:v>
                </c:pt>
                <c:pt idx="460">
                  <c:v>3.0</c:v>
                </c:pt>
                <c:pt idx="461">
                  <c:v>1.0</c:v>
                </c:pt>
                <c:pt idx="462">
                  <c:v>7.0</c:v>
                </c:pt>
                <c:pt idx="463">
                  <c:v>7.0</c:v>
                </c:pt>
                <c:pt idx="464">
                  <c:v>8.0</c:v>
                </c:pt>
                <c:pt idx="465">
                  <c:v>3.0</c:v>
                </c:pt>
                <c:pt idx="466">
                  <c:v>6.0</c:v>
                </c:pt>
                <c:pt idx="467">
                  <c:v>3.0</c:v>
                </c:pt>
                <c:pt idx="468">
                  <c:v>5.0</c:v>
                </c:pt>
                <c:pt idx="469">
                  <c:v>6.0</c:v>
                </c:pt>
                <c:pt idx="470">
                  <c:v>6.0</c:v>
                </c:pt>
                <c:pt idx="471">
                  <c:v>9.0</c:v>
                </c:pt>
                <c:pt idx="472">
                  <c:v>9.0</c:v>
                </c:pt>
                <c:pt idx="473">
                  <c:v>4.0</c:v>
                </c:pt>
                <c:pt idx="474">
                  <c:v>1.0</c:v>
                </c:pt>
                <c:pt idx="475">
                  <c:v>2.0</c:v>
                </c:pt>
                <c:pt idx="476">
                  <c:v>0.0</c:v>
                </c:pt>
                <c:pt idx="477">
                  <c:v>8.0</c:v>
                </c:pt>
                <c:pt idx="478">
                  <c:v>11.0</c:v>
                </c:pt>
                <c:pt idx="479">
                  <c:v>9.0</c:v>
                </c:pt>
                <c:pt idx="480">
                  <c:v>7.0</c:v>
                </c:pt>
                <c:pt idx="481">
                  <c:v>3.0</c:v>
                </c:pt>
                <c:pt idx="482">
                  <c:v>9.0</c:v>
                </c:pt>
                <c:pt idx="483">
                  <c:v>4.0</c:v>
                </c:pt>
                <c:pt idx="484">
                  <c:v>2.0</c:v>
                </c:pt>
                <c:pt idx="485">
                  <c:v>5.0</c:v>
                </c:pt>
                <c:pt idx="486">
                  <c:v>2.0</c:v>
                </c:pt>
                <c:pt idx="487">
                  <c:v>7.0</c:v>
                </c:pt>
                <c:pt idx="488">
                  <c:v>4.0</c:v>
                </c:pt>
                <c:pt idx="489">
                  <c:v>4.0</c:v>
                </c:pt>
                <c:pt idx="490">
                  <c:v>6.0</c:v>
                </c:pt>
                <c:pt idx="491">
                  <c:v>8.0</c:v>
                </c:pt>
                <c:pt idx="492">
                  <c:v>9.0</c:v>
                </c:pt>
                <c:pt idx="493">
                  <c:v>10.0</c:v>
                </c:pt>
                <c:pt idx="494">
                  <c:v>6.0</c:v>
                </c:pt>
                <c:pt idx="495">
                  <c:v>4.0</c:v>
                </c:pt>
                <c:pt idx="496">
                  <c:v>1.0</c:v>
                </c:pt>
                <c:pt idx="497">
                  <c:v>5.0</c:v>
                </c:pt>
                <c:pt idx="498">
                  <c:v>2.0</c:v>
                </c:pt>
                <c:pt idx="499">
                  <c:v>5.0</c:v>
                </c:pt>
                <c:pt idx="500">
                  <c:v>6.0</c:v>
                </c:pt>
                <c:pt idx="501">
                  <c:v>5.0</c:v>
                </c:pt>
                <c:pt idx="502">
                  <c:v>3.0</c:v>
                </c:pt>
                <c:pt idx="503">
                  <c:v>8.0</c:v>
                </c:pt>
                <c:pt idx="504">
                  <c:v>1.0</c:v>
                </c:pt>
                <c:pt idx="505">
                  <c:v>2.0</c:v>
                </c:pt>
                <c:pt idx="506">
                  <c:v>3.0</c:v>
                </c:pt>
                <c:pt idx="507">
                  <c:v>1.0</c:v>
                </c:pt>
                <c:pt idx="508">
                  <c:v>1.0</c:v>
                </c:pt>
                <c:pt idx="509">
                  <c:v>4.0</c:v>
                </c:pt>
                <c:pt idx="510">
                  <c:v>1.0</c:v>
                </c:pt>
                <c:pt idx="511">
                  <c:v>0.0</c:v>
                </c:pt>
                <c:pt idx="512">
                  <c:v>1.0</c:v>
                </c:pt>
                <c:pt idx="513">
                  <c:v>0.0</c:v>
                </c:pt>
                <c:pt idx="514">
                  <c:v>0.0</c:v>
                </c:pt>
                <c:pt idx="515">
                  <c:v>1.0</c:v>
                </c:pt>
                <c:pt idx="516">
                  <c:v>0.0</c:v>
                </c:pt>
                <c:pt idx="517">
                  <c:v>0.0</c:v>
                </c:pt>
                <c:pt idx="518">
                  <c:v>2.0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1.0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2.0</c:v>
                </c:pt>
                <c:pt idx="618">
                  <c:v>4.0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3.0</c:v>
                </c:pt>
                <c:pt idx="688">
                  <c:v>8.0</c:v>
                </c:pt>
                <c:pt idx="689">
                  <c:v>6.0</c:v>
                </c:pt>
                <c:pt idx="690">
                  <c:v>4.0</c:v>
                </c:pt>
                <c:pt idx="691">
                  <c:v>15.0</c:v>
                </c:pt>
                <c:pt idx="692">
                  <c:v>11.0</c:v>
                </c:pt>
                <c:pt idx="693">
                  <c:v>9.0</c:v>
                </c:pt>
                <c:pt idx="694">
                  <c:v>8.0</c:v>
                </c:pt>
                <c:pt idx="695">
                  <c:v>11.0</c:v>
                </c:pt>
                <c:pt idx="696">
                  <c:v>6.0</c:v>
                </c:pt>
                <c:pt idx="697">
                  <c:v>11.0</c:v>
                </c:pt>
                <c:pt idx="698">
                  <c:v>8.0</c:v>
                </c:pt>
                <c:pt idx="699">
                  <c:v>17.0</c:v>
                </c:pt>
                <c:pt idx="700">
                  <c:v>11.0</c:v>
                </c:pt>
                <c:pt idx="701">
                  <c:v>12.0</c:v>
                </c:pt>
                <c:pt idx="702">
                  <c:v>13.0</c:v>
                </c:pt>
                <c:pt idx="703">
                  <c:v>14.0</c:v>
                </c:pt>
                <c:pt idx="704">
                  <c:v>11.0</c:v>
                </c:pt>
                <c:pt idx="705">
                  <c:v>11.0</c:v>
                </c:pt>
                <c:pt idx="706">
                  <c:v>13.0</c:v>
                </c:pt>
                <c:pt idx="707">
                  <c:v>12.0</c:v>
                </c:pt>
                <c:pt idx="708">
                  <c:v>8.0</c:v>
                </c:pt>
                <c:pt idx="709">
                  <c:v>12.0</c:v>
                </c:pt>
                <c:pt idx="710">
                  <c:v>18.0</c:v>
                </c:pt>
                <c:pt idx="711">
                  <c:v>10.0</c:v>
                </c:pt>
                <c:pt idx="712">
                  <c:v>13.0</c:v>
                </c:pt>
                <c:pt idx="713">
                  <c:v>11.0</c:v>
                </c:pt>
                <c:pt idx="714">
                  <c:v>8.0</c:v>
                </c:pt>
                <c:pt idx="715">
                  <c:v>6.0</c:v>
                </c:pt>
                <c:pt idx="716">
                  <c:v>12.0</c:v>
                </c:pt>
                <c:pt idx="717">
                  <c:v>21.0</c:v>
                </c:pt>
                <c:pt idx="718">
                  <c:v>14.0</c:v>
                </c:pt>
                <c:pt idx="719">
                  <c:v>13.0</c:v>
                </c:pt>
                <c:pt idx="720">
                  <c:v>21.0</c:v>
                </c:pt>
                <c:pt idx="721">
                  <c:v>12.0</c:v>
                </c:pt>
                <c:pt idx="722">
                  <c:v>13.0</c:v>
                </c:pt>
                <c:pt idx="723">
                  <c:v>14.0</c:v>
                </c:pt>
                <c:pt idx="724">
                  <c:v>15.0</c:v>
                </c:pt>
                <c:pt idx="725">
                  <c:v>16.0</c:v>
                </c:pt>
                <c:pt idx="726">
                  <c:v>12.0</c:v>
                </c:pt>
                <c:pt idx="727">
                  <c:v>19.0</c:v>
                </c:pt>
                <c:pt idx="728">
                  <c:v>15.0</c:v>
                </c:pt>
                <c:pt idx="729">
                  <c:v>17.0</c:v>
                </c:pt>
                <c:pt idx="730">
                  <c:v>19.0</c:v>
                </c:pt>
                <c:pt idx="731">
                  <c:v>8.0</c:v>
                </c:pt>
                <c:pt idx="732">
                  <c:v>16.0</c:v>
                </c:pt>
                <c:pt idx="733">
                  <c:v>24.0</c:v>
                </c:pt>
                <c:pt idx="734">
                  <c:v>16.0</c:v>
                </c:pt>
                <c:pt idx="735">
                  <c:v>16.0</c:v>
                </c:pt>
                <c:pt idx="736">
                  <c:v>15.0</c:v>
                </c:pt>
                <c:pt idx="737">
                  <c:v>16.0</c:v>
                </c:pt>
                <c:pt idx="738">
                  <c:v>19.0</c:v>
                </c:pt>
                <c:pt idx="739">
                  <c:v>20.0</c:v>
                </c:pt>
                <c:pt idx="740">
                  <c:v>20.0</c:v>
                </c:pt>
                <c:pt idx="741">
                  <c:v>16.0</c:v>
                </c:pt>
                <c:pt idx="742">
                  <c:v>23.0</c:v>
                </c:pt>
                <c:pt idx="743">
                  <c:v>14.0</c:v>
                </c:pt>
                <c:pt idx="744">
                  <c:v>21.0</c:v>
                </c:pt>
                <c:pt idx="745">
                  <c:v>13.0</c:v>
                </c:pt>
                <c:pt idx="746">
                  <c:v>11.0</c:v>
                </c:pt>
                <c:pt idx="747">
                  <c:v>12.0</c:v>
                </c:pt>
                <c:pt idx="748">
                  <c:v>16.0</c:v>
                </c:pt>
                <c:pt idx="749">
                  <c:v>10.0</c:v>
                </c:pt>
                <c:pt idx="750">
                  <c:v>16.0</c:v>
                </c:pt>
                <c:pt idx="751">
                  <c:v>14.0</c:v>
                </c:pt>
                <c:pt idx="752">
                  <c:v>12.0</c:v>
                </c:pt>
                <c:pt idx="753">
                  <c:v>11.0</c:v>
                </c:pt>
                <c:pt idx="754">
                  <c:v>20.0</c:v>
                </c:pt>
                <c:pt idx="755">
                  <c:v>19.0</c:v>
                </c:pt>
                <c:pt idx="756">
                  <c:v>17.0</c:v>
                </c:pt>
                <c:pt idx="757">
                  <c:v>18.0</c:v>
                </c:pt>
                <c:pt idx="758">
                  <c:v>11.0</c:v>
                </c:pt>
                <c:pt idx="759">
                  <c:v>16.0</c:v>
                </c:pt>
                <c:pt idx="760">
                  <c:v>8.0</c:v>
                </c:pt>
                <c:pt idx="761">
                  <c:v>14.0</c:v>
                </c:pt>
                <c:pt idx="762">
                  <c:v>15.0</c:v>
                </c:pt>
                <c:pt idx="763">
                  <c:v>12.0</c:v>
                </c:pt>
                <c:pt idx="764">
                  <c:v>16.0</c:v>
                </c:pt>
                <c:pt idx="765">
                  <c:v>23.0</c:v>
                </c:pt>
                <c:pt idx="766">
                  <c:v>10.0</c:v>
                </c:pt>
                <c:pt idx="767">
                  <c:v>22.0</c:v>
                </c:pt>
                <c:pt idx="768">
                  <c:v>14.0</c:v>
                </c:pt>
                <c:pt idx="769">
                  <c:v>18.0</c:v>
                </c:pt>
                <c:pt idx="770">
                  <c:v>8.0</c:v>
                </c:pt>
                <c:pt idx="771">
                  <c:v>10.0</c:v>
                </c:pt>
                <c:pt idx="772">
                  <c:v>7.0</c:v>
                </c:pt>
                <c:pt idx="773">
                  <c:v>19.0</c:v>
                </c:pt>
                <c:pt idx="774">
                  <c:v>12.0</c:v>
                </c:pt>
                <c:pt idx="775">
                  <c:v>15.0</c:v>
                </c:pt>
                <c:pt idx="776">
                  <c:v>21.0</c:v>
                </c:pt>
                <c:pt idx="777">
                  <c:v>15.0</c:v>
                </c:pt>
                <c:pt idx="778">
                  <c:v>12.0</c:v>
                </c:pt>
                <c:pt idx="779">
                  <c:v>16.0</c:v>
                </c:pt>
                <c:pt idx="780">
                  <c:v>16.0</c:v>
                </c:pt>
                <c:pt idx="781">
                  <c:v>18.0</c:v>
                </c:pt>
                <c:pt idx="782">
                  <c:v>12.0</c:v>
                </c:pt>
                <c:pt idx="783">
                  <c:v>6.0</c:v>
                </c:pt>
                <c:pt idx="784">
                  <c:v>15.0</c:v>
                </c:pt>
                <c:pt idx="785">
                  <c:v>18.0</c:v>
                </c:pt>
                <c:pt idx="786">
                  <c:v>8.0</c:v>
                </c:pt>
                <c:pt idx="787">
                  <c:v>15.0</c:v>
                </c:pt>
                <c:pt idx="788">
                  <c:v>17.0</c:v>
                </c:pt>
                <c:pt idx="789">
                  <c:v>12.0</c:v>
                </c:pt>
                <c:pt idx="790">
                  <c:v>11.0</c:v>
                </c:pt>
                <c:pt idx="791">
                  <c:v>10.0</c:v>
                </c:pt>
                <c:pt idx="792">
                  <c:v>14.0</c:v>
                </c:pt>
                <c:pt idx="793">
                  <c:v>16.0</c:v>
                </c:pt>
                <c:pt idx="794">
                  <c:v>10.0</c:v>
                </c:pt>
                <c:pt idx="795">
                  <c:v>12.0</c:v>
                </c:pt>
                <c:pt idx="796">
                  <c:v>13.0</c:v>
                </c:pt>
                <c:pt idx="797">
                  <c:v>8.0</c:v>
                </c:pt>
                <c:pt idx="798">
                  <c:v>8.0</c:v>
                </c:pt>
                <c:pt idx="799">
                  <c:v>11.0</c:v>
                </c:pt>
                <c:pt idx="800">
                  <c:v>9.0</c:v>
                </c:pt>
                <c:pt idx="801">
                  <c:v>10.0</c:v>
                </c:pt>
                <c:pt idx="802">
                  <c:v>12.0</c:v>
                </c:pt>
                <c:pt idx="803">
                  <c:v>10.0</c:v>
                </c:pt>
                <c:pt idx="804">
                  <c:v>12.0</c:v>
                </c:pt>
                <c:pt idx="805">
                  <c:v>9.0</c:v>
                </c:pt>
                <c:pt idx="806">
                  <c:v>9.0</c:v>
                </c:pt>
                <c:pt idx="807">
                  <c:v>10.0</c:v>
                </c:pt>
                <c:pt idx="808">
                  <c:v>8.0</c:v>
                </c:pt>
                <c:pt idx="809">
                  <c:v>13.0</c:v>
                </c:pt>
                <c:pt idx="810">
                  <c:v>13.0</c:v>
                </c:pt>
                <c:pt idx="811">
                  <c:v>9.0</c:v>
                </c:pt>
                <c:pt idx="812">
                  <c:v>12.0</c:v>
                </c:pt>
                <c:pt idx="813">
                  <c:v>5.0</c:v>
                </c:pt>
                <c:pt idx="814">
                  <c:v>9.0</c:v>
                </c:pt>
                <c:pt idx="815">
                  <c:v>8.0</c:v>
                </c:pt>
                <c:pt idx="816">
                  <c:v>8.0</c:v>
                </c:pt>
                <c:pt idx="817">
                  <c:v>10.0</c:v>
                </c:pt>
                <c:pt idx="818">
                  <c:v>7.0</c:v>
                </c:pt>
                <c:pt idx="819">
                  <c:v>10.0</c:v>
                </c:pt>
                <c:pt idx="820">
                  <c:v>11.0</c:v>
                </c:pt>
                <c:pt idx="821">
                  <c:v>11.0</c:v>
                </c:pt>
                <c:pt idx="822">
                  <c:v>9.0</c:v>
                </c:pt>
                <c:pt idx="823">
                  <c:v>10.0</c:v>
                </c:pt>
                <c:pt idx="824">
                  <c:v>6.0</c:v>
                </c:pt>
                <c:pt idx="825">
                  <c:v>7.0</c:v>
                </c:pt>
                <c:pt idx="826">
                  <c:v>11.0</c:v>
                </c:pt>
                <c:pt idx="827">
                  <c:v>7.0</c:v>
                </c:pt>
                <c:pt idx="828">
                  <c:v>12.0</c:v>
                </c:pt>
                <c:pt idx="829">
                  <c:v>6.0</c:v>
                </c:pt>
                <c:pt idx="830">
                  <c:v>6.0</c:v>
                </c:pt>
                <c:pt idx="831">
                  <c:v>9.0</c:v>
                </c:pt>
                <c:pt idx="832">
                  <c:v>6.0</c:v>
                </c:pt>
                <c:pt idx="833">
                  <c:v>8.0</c:v>
                </c:pt>
                <c:pt idx="834">
                  <c:v>11.0</c:v>
                </c:pt>
                <c:pt idx="835">
                  <c:v>9.0</c:v>
                </c:pt>
                <c:pt idx="836">
                  <c:v>3.0</c:v>
                </c:pt>
                <c:pt idx="837">
                  <c:v>6.0</c:v>
                </c:pt>
                <c:pt idx="838">
                  <c:v>7.0</c:v>
                </c:pt>
                <c:pt idx="839">
                  <c:v>9.0</c:v>
                </c:pt>
                <c:pt idx="840">
                  <c:v>6.0</c:v>
                </c:pt>
                <c:pt idx="841">
                  <c:v>10.0</c:v>
                </c:pt>
                <c:pt idx="842">
                  <c:v>8.0</c:v>
                </c:pt>
                <c:pt idx="843">
                  <c:v>9.0</c:v>
                </c:pt>
                <c:pt idx="844">
                  <c:v>7.0</c:v>
                </c:pt>
                <c:pt idx="845">
                  <c:v>8.0</c:v>
                </c:pt>
                <c:pt idx="846">
                  <c:v>14.0</c:v>
                </c:pt>
                <c:pt idx="847">
                  <c:v>8.0</c:v>
                </c:pt>
                <c:pt idx="848">
                  <c:v>5.0</c:v>
                </c:pt>
                <c:pt idx="849">
                  <c:v>6.0</c:v>
                </c:pt>
                <c:pt idx="850">
                  <c:v>13.0</c:v>
                </c:pt>
                <c:pt idx="851">
                  <c:v>13.0</c:v>
                </c:pt>
                <c:pt idx="852">
                  <c:v>18.0</c:v>
                </c:pt>
                <c:pt idx="853">
                  <c:v>12.0</c:v>
                </c:pt>
                <c:pt idx="854">
                  <c:v>11.0</c:v>
                </c:pt>
                <c:pt idx="855">
                  <c:v>9.0</c:v>
                </c:pt>
                <c:pt idx="856">
                  <c:v>8.0</c:v>
                </c:pt>
                <c:pt idx="857">
                  <c:v>12.0</c:v>
                </c:pt>
                <c:pt idx="858">
                  <c:v>6.0</c:v>
                </c:pt>
                <c:pt idx="859">
                  <c:v>8.0</c:v>
                </c:pt>
                <c:pt idx="860">
                  <c:v>11.0</c:v>
                </c:pt>
                <c:pt idx="861">
                  <c:v>10.0</c:v>
                </c:pt>
                <c:pt idx="862">
                  <c:v>11.0</c:v>
                </c:pt>
                <c:pt idx="863">
                  <c:v>5.0</c:v>
                </c:pt>
                <c:pt idx="864">
                  <c:v>9.0</c:v>
                </c:pt>
                <c:pt idx="865">
                  <c:v>7.0</c:v>
                </c:pt>
                <c:pt idx="866">
                  <c:v>6.0</c:v>
                </c:pt>
                <c:pt idx="867">
                  <c:v>7.0</c:v>
                </c:pt>
                <c:pt idx="868">
                  <c:v>11.0</c:v>
                </c:pt>
                <c:pt idx="869">
                  <c:v>10.0</c:v>
                </c:pt>
                <c:pt idx="870">
                  <c:v>11.0</c:v>
                </c:pt>
                <c:pt idx="871">
                  <c:v>9.0</c:v>
                </c:pt>
                <c:pt idx="872">
                  <c:v>6.0</c:v>
                </c:pt>
                <c:pt idx="873">
                  <c:v>11.0</c:v>
                </c:pt>
                <c:pt idx="874">
                  <c:v>14.0</c:v>
                </c:pt>
                <c:pt idx="875">
                  <c:v>9.0</c:v>
                </c:pt>
                <c:pt idx="876">
                  <c:v>10.0</c:v>
                </c:pt>
                <c:pt idx="877">
                  <c:v>12.0</c:v>
                </c:pt>
                <c:pt idx="878">
                  <c:v>6.0</c:v>
                </c:pt>
                <c:pt idx="879">
                  <c:v>9.0</c:v>
                </c:pt>
                <c:pt idx="880">
                  <c:v>10.0</c:v>
                </c:pt>
                <c:pt idx="881">
                  <c:v>12.0</c:v>
                </c:pt>
                <c:pt idx="882">
                  <c:v>8.0</c:v>
                </c:pt>
                <c:pt idx="883">
                  <c:v>11.0</c:v>
                </c:pt>
                <c:pt idx="884">
                  <c:v>9.0</c:v>
                </c:pt>
                <c:pt idx="885">
                  <c:v>12.0</c:v>
                </c:pt>
                <c:pt idx="886">
                  <c:v>12.0</c:v>
                </c:pt>
                <c:pt idx="887">
                  <c:v>12.0</c:v>
                </c:pt>
                <c:pt idx="888">
                  <c:v>12.0</c:v>
                </c:pt>
                <c:pt idx="889">
                  <c:v>7.0</c:v>
                </c:pt>
                <c:pt idx="890">
                  <c:v>7.0</c:v>
                </c:pt>
                <c:pt idx="891">
                  <c:v>7.0</c:v>
                </c:pt>
                <c:pt idx="892">
                  <c:v>9.0</c:v>
                </c:pt>
                <c:pt idx="893">
                  <c:v>7.0</c:v>
                </c:pt>
                <c:pt idx="894">
                  <c:v>6.0</c:v>
                </c:pt>
                <c:pt idx="895">
                  <c:v>13.0</c:v>
                </c:pt>
                <c:pt idx="896">
                  <c:v>12.0</c:v>
                </c:pt>
                <c:pt idx="897">
                  <c:v>7.0</c:v>
                </c:pt>
                <c:pt idx="898">
                  <c:v>10.0</c:v>
                </c:pt>
                <c:pt idx="899">
                  <c:v>11.0</c:v>
                </c:pt>
                <c:pt idx="900">
                  <c:v>12.0</c:v>
                </c:pt>
                <c:pt idx="901">
                  <c:v>6.0</c:v>
                </c:pt>
                <c:pt idx="902">
                  <c:v>5.0</c:v>
                </c:pt>
                <c:pt idx="903">
                  <c:v>10.0</c:v>
                </c:pt>
                <c:pt idx="904">
                  <c:v>14.0</c:v>
                </c:pt>
                <c:pt idx="905">
                  <c:v>12.0</c:v>
                </c:pt>
                <c:pt idx="906">
                  <c:v>9.0</c:v>
                </c:pt>
                <c:pt idx="907">
                  <c:v>11.0</c:v>
                </c:pt>
                <c:pt idx="908">
                  <c:v>11.0</c:v>
                </c:pt>
                <c:pt idx="909">
                  <c:v>11.0</c:v>
                </c:pt>
                <c:pt idx="910">
                  <c:v>11.0</c:v>
                </c:pt>
                <c:pt idx="911">
                  <c:v>10.0</c:v>
                </c:pt>
                <c:pt idx="912">
                  <c:v>6.0</c:v>
                </c:pt>
                <c:pt idx="913">
                  <c:v>7.0</c:v>
                </c:pt>
                <c:pt idx="914">
                  <c:v>11.0</c:v>
                </c:pt>
                <c:pt idx="915">
                  <c:v>10.0</c:v>
                </c:pt>
                <c:pt idx="916">
                  <c:v>11.0</c:v>
                </c:pt>
                <c:pt idx="917">
                  <c:v>4.0</c:v>
                </c:pt>
                <c:pt idx="918">
                  <c:v>10.0</c:v>
                </c:pt>
                <c:pt idx="919">
                  <c:v>8.0</c:v>
                </c:pt>
                <c:pt idx="920">
                  <c:v>14.0</c:v>
                </c:pt>
                <c:pt idx="921">
                  <c:v>5.0</c:v>
                </c:pt>
                <c:pt idx="922">
                  <c:v>7.0</c:v>
                </c:pt>
                <c:pt idx="923">
                  <c:v>13.0</c:v>
                </c:pt>
                <c:pt idx="924">
                  <c:v>14.0</c:v>
                </c:pt>
                <c:pt idx="925">
                  <c:v>11.0</c:v>
                </c:pt>
                <c:pt idx="926">
                  <c:v>7.0</c:v>
                </c:pt>
                <c:pt idx="927">
                  <c:v>13.0</c:v>
                </c:pt>
                <c:pt idx="928">
                  <c:v>18.0</c:v>
                </c:pt>
                <c:pt idx="929">
                  <c:v>13.0</c:v>
                </c:pt>
                <c:pt idx="930">
                  <c:v>12.0</c:v>
                </c:pt>
                <c:pt idx="931">
                  <c:v>11.0</c:v>
                </c:pt>
                <c:pt idx="932">
                  <c:v>13.0</c:v>
                </c:pt>
                <c:pt idx="933">
                  <c:v>12.0</c:v>
                </c:pt>
                <c:pt idx="934">
                  <c:v>14.0</c:v>
                </c:pt>
                <c:pt idx="935">
                  <c:v>13.0</c:v>
                </c:pt>
                <c:pt idx="936">
                  <c:v>11.0</c:v>
                </c:pt>
                <c:pt idx="937">
                  <c:v>14.0</c:v>
                </c:pt>
                <c:pt idx="938">
                  <c:v>10.0</c:v>
                </c:pt>
                <c:pt idx="939">
                  <c:v>10.0</c:v>
                </c:pt>
                <c:pt idx="940">
                  <c:v>11.0</c:v>
                </c:pt>
                <c:pt idx="941">
                  <c:v>10.0</c:v>
                </c:pt>
                <c:pt idx="942">
                  <c:v>9.0</c:v>
                </c:pt>
                <c:pt idx="943">
                  <c:v>13.0</c:v>
                </c:pt>
                <c:pt idx="944">
                  <c:v>10.0</c:v>
                </c:pt>
                <c:pt idx="945">
                  <c:v>6.0</c:v>
                </c:pt>
                <c:pt idx="946">
                  <c:v>9.0</c:v>
                </c:pt>
                <c:pt idx="947">
                  <c:v>16.0</c:v>
                </c:pt>
                <c:pt idx="948">
                  <c:v>12.0</c:v>
                </c:pt>
                <c:pt idx="949">
                  <c:v>8.0</c:v>
                </c:pt>
                <c:pt idx="950">
                  <c:v>10.0</c:v>
                </c:pt>
                <c:pt idx="951">
                  <c:v>11.0</c:v>
                </c:pt>
                <c:pt idx="952">
                  <c:v>11.0</c:v>
                </c:pt>
                <c:pt idx="953">
                  <c:v>8.0</c:v>
                </c:pt>
                <c:pt idx="954">
                  <c:v>13.0</c:v>
                </c:pt>
                <c:pt idx="955">
                  <c:v>11.0</c:v>
                </c:pt>
                <c:pt idx="956">
                  <c:v>8.0</c:v>
                </c:pt>
                <c:pt idx="957">
                  <c:v>13.0</c:v>
                </c:pt>
                <c:pt idx="958">
                  <c:v>8.0</c:v>
                </c:pt>
                <c:pt idx="959">
                  <c:v>13.0</c:v>
                </c:pt>
                <c:pt idx="960">
                  <c:v>9.0</c:v>
                </c:pt>
                <c:pt idx="961">
                  <c:v>13.0</c:v>
                </c:pt>
                <c:pt idx="962">
                  <c:v>10.0</c:v>
                </c:pt>
                <c:pt idx="963">
                  <c:v>12.0</c:v>
                </c:pt>
                <c:pt idx="964">
                  <c:v>11.0</c:v>
                </c:pt>
                <c:pt idx="965">
                  <c:v>19.0</c:v>
                </c:pt>
                <c:pt idx="966">
                  <c:v>20.0</c:v>
                </c:pt>
                <c:pt idx="967">
                  <c:v>17.0</c:v>
                </c:pt>
                <c:pt idx="968">
                  <c:v>8.0</c:v>
                </c:pt>
                <c:pt idx="969">
                  <c:v>14.0</c:v>
                </c:pt>
                <c:pt idx="970">
                  <c:v>14.0</c:v>
                </c:pt>
                <c:pt idx="971">
                  <c:v>14.0</c:v>
                </c:pt>
                <c:pt idx="972">
                  <c:v>17.0</c:v>
                </c:pt>
                <c:pt idx="973">
                  <c:v>16.0</c:v>
                </c:pt>
                <c:pt idx="974">
                  <c:v>13.0</c:v>
                </c:pt>
                <c:pt idx="975">
                  <c:v>14.0</c:v>
                </c:pt>
                <c:pt idx="976">
                  <c:v>14.0</c:v>
                </c:pt>
                <c:pt idx="977">
                  <c:v>19.0</c:v>
                </c:pt>
                <c:pt idx="978">
                  <c:v>14.0</c:v>
                </c:pt>
                <c:pt idx="979">
                  <c:v>20.0</c:v>
                </c:pt>
                <c:pt idx="980">
                  <c:v>14.0</c:v>
                </c:pt>
                <c:pt idx="981">
                  <c:v>14.0</c:v>
                </c:pt>
                <c:pt idx="982">
                  <c:v>17.0</c:v>
                </c:pt>
                <c:pt idx="983">
                  <c:v>12.0</c:v>
                </c:pt>
                <c:pt idx="984">
                  <c:v>21.0</c:v>
                </c:pt>
                <c:pt idx="985">
                  <c:v>21.0</c:v>
                </c:pt>
                <c:pt idx="986">
                  <c:v>20.0</c:v>
                </c:pt>
                <c:pt idx="987">
                  <c:v>23.0</c:v>
                </c:pt>
                <c:pt idx="988">
                  <c:v>15.0</c:v>
                </c:pt>
                <c:pt idx="989">
                  <c:v>15.0</c:v>
                </c:pt>
                <c:pt idx="990">
                  <c:v>16.0</c:v>
                </c:pt>
                <c:pt idx="991">
                  <c:v>18.0</c:v>
                </c:pt>
                <c:pt idx="992">
                  <c:v>21.0</c:v>
                </c:pt>
                <c:pt idx="993">
                  <c:v>20.0</c:v>
                </c:pt>
                <c:pt idx="994">
                  <c:v>19.0</c:v>
                </c:pt>
                <c:pt idx="995">
                  <c:v>13.0</c:v>
                </c:pt>
                <c:pt idx="996">
                  <c:v>20.0</c:v>
                </c:pt>
                <c:pt idx="997">
                  <c:v>15.0</c:v>
                </c:pt>
                <c:pt idx="998">
                  <c:v>20.0</c:v>
                </c:pt>
                <c:pt idx="999">
                  <c:v>18.0</c:v>
                </c:pt>
                <c:pt idx="1000">
                  <c:v>21.0</c:v>
                </c:pt>
                <c:pt idx="1001">
                  <c:v>29.0</c:v>
                </c:pt>
                <c:pt idx="1002">
                  <c:v>16.0</c:v>
                </c:pt>
                <c:pt idx="1003">
                  <c:v>24.0</c:v>
                </c:pt>
                <c:pt idx="1004">
                  <c:v>21.0</c:v>
                </c:pt>
                <c:pt idx="1005">
                  <c:v>19.0</c:v>
                </c:pt>
                <c:pt idx="1006">
                  <c:v>13.0</c:v>
                </c:pt>
                <c:pt idx="1007">
                  <c:v>17.0</c:v>
                </c:pt>
                <c:pt idx="1008">
                  <c:v>11.0</c:v>
                </c:pt>
                <c:pt idx="1009">
                  <c:v>19.0</c:v>
                </c:pt>
                <c:pt idx="1010">
                  <c:v>16.0</c:v>
                </c:pt>
                <c:pt idx="1011">
                  <c:v>12.0</c:v>
                </c:pt>
                <c:pt idx="1012">
                  <c:v>20.0</c:v>
                </c:pt>
                <c:pt idx="1013">
                  <c:v>16.0</c:v>
                </c:pt>
                <c:pt idx="1014">
                  <c:v>16.0</c:v>
                </c:pt>
                <c:pt idx="1015">
                  <c:v>21.0</c:v>
                </c:pt>
                <c:pt idx="1016">
                  <c:v>22.0</c:v>
                </c:pt>
                <c:pt idx="1017">
                  <c:v>20.0</c:v>
                </c:pt>
                <c:pt idx="1018">
                  <c:v>20.0</c:v>
                </c:pt>
                <c:pt idx="1019">
                  <c:v>23.0</c:v>
                </c:pt>
                <c:pt idx="1020">
                  <c:v>19.0</c:v>
                </c:pt>
                <c:pt idx="1021">
                  <c:v>21.0</c:v>
                </c:pt>
                <c:pt idx="1022">
                  <c:v>23.0</c:v>
                </c:pt>
                <c:pt idx="1023">
                  <c:v>18.0</c:v>
                </c:pt>
                <c:pt idx="1024">
                  <c:v>17.0</c:v>
                </c:pt>
                <c:pt idx="1025">
                  <c:v>18.0</c:v>
                </c:pt>
                <c:pt idx="1026">
                  <c:v>23.0</c:v>
                </c:pt>
                <c:pt idx="1027">
                  <c:v>21.0</c:v>
                </c:pt>
                <c:pt idx="1028">
                  <c:v>21.0</c:v>
                </c:pt>
                <c:pt idx="1029">
                  <c:v>15.0</c:v>
                </c:pt>
                <c:pt idx="1030">
                  <c:v>14.0</c:v>
                </c:pt>
                <c:pt idx="1031">
                  <c:v>18.0</c:v>
                </c:pt>
                <c:pt idx="1032">
                  <c:v>19.0</c:v>
                </c:pt>
                <c:pt idx="1033">
                  <c:v>18.0</c:v>
                </c:pt>
                <c:pt idx="1034">
                  <c:v>14.0</c:v>
                </c:pt>
                <c:pt idx="1035">
                  <c:v>16.0</c:v>
                </c:pt>
                <c:pt idx="1036">
                  <c:v>13.0</c:v>
                </c:pt>
                <c:pt idx="1037">
                  <c:v>20.0</c:v>
                </c:pt>
                <c:pt idx="1038">
                  <c:v>10.0</c:v>
                </c:pt>
                <c:pt idx="1039">
                  <c:v>15.0</c:v>
                </c:pt>
                <c:pt idx="1040">
                  <c:v>18.0</c:v>
                </c:pt>
                <c:pt idx="1041">
                  <c:v>13.0</c:v>
                </c:pt>
                <c:pt idx="1042">
                  <c:v>22.0</c:v>
                </c:pt>
                <c:pt idx="1043">
                  <c:v>15.0</c:v>
                </c:pt>
                <c:pt idx="1044">
                  <c:v>16.0</c:v>
                </c:pt>
                <c:pt idx="1045">
                  <c:v>14.0</c:v>
                </c:pt>
                <c:pt idx="1046">
                  <c:v>22.0</c:v>
                </c:pt>
                <c:pt idx="1047">
                  <c:v>20.0</c:v>
                </c:pt>
                <c:pt idx="1048">
                  <c:v>17.0</c:v>
                </c:pt>
                <c:pt idx="1049">
                  <c:v>10.0</c:v>
                </c:pt>
                <c:pt idx="1050">
                  <c:v>15.0</c:v>
                </c:pt>
                <c:pt idx="1051">
                  <c:v>15.0</c:v>
                </c:pt>
                <c:pt idx="1052">
                  <c:v>20.0</c:v>
                </c:pt>
                <c:pt idx="1053">
                  <c:v>17.0</c:v>
                </c:pt>
                <c:pt idx="1054">
                  <c:v>16.0</c:v>
                </c:pt>
                <c:pt idx="1055">
                  <c:v>14.0</c:v>
                </c:pt>
                <c:pt idx="1056">
                  <c:v>15.0</c:v>
                </c:pt>
                <c:pt idx="1057">
                  <c:v>15.0</c:v>
                </c:pt>
                <c:pt idx="1058">
                  <c:v>15.0</c:v>
                </c:pt>
                <c:pt idx="1059">
                  <c:v>14.0</c:v>
                </c:pt>
                <c:pt idx="1060">
                  <c:v>10.0</c:v>
                </c:pt>
                <c:pt idx="1061">
                  <c:v>20.0</c:v>
                </c:pt>
                <c:pt idx="1062">
                  <c:v>18.0</c:v>
                </c:pt>
                <c:pt idx="1063">
                  <c:v>14.0</c:v>
                </c:pt>
                <c:pt idx="1064">
                  <c:v>17.0</c:v>
                </c:pt>
                <c:pt idx="1065">
                  <c:v>15.0</c:v>
                </c:pt>
                <c:pt idx="1066">
                  <c:v>12.0</c:v>
                </c:pt>
                <c:pt idx="1067">
                  <c:v>11.0</c:v>
                </c:pt>
                <c:pt idx="1068">
                  <c:v>20.0</c:v>
                </c:pt>
                <c:pt idx="1069">
                  <c:v>17.0</c:v>
                </c:pt>
                <c:pt idx="1070">
                  <c:v>7.0</c:v>
                </c:pt>
                <c:pt idx="1071">
                  <c:v>12.0</c:v>
                </c:pt>
                <c:pt idx="1072">
                  <c:v>9.0</c:v>
                </c:pt>
                <c:pt idx="1073">
                  <c:v>11.0</c:v>
                </c:pt>
                <c:pt idx="1074">
                  <c:v>12.0</c:v>
                </c:pt>
                <c:pt idx="1075">
                  <c:v>11.0</c:v>
                </c:pt>
                <c:pt idx="1076">
                  <c:v>12.0</c:v>
                </c:pt>
                <c:pt idx="1077">
                  <c:v>7.0</c:v>
                </c:pt>
                <c:pt idx="1078">
                  <c:v>11.0</c:v>
                </c:pt>
                <c:pt idx="1079">
                  <c:v>9.0</c:v>
                </c:pt>
                <c:pt idx="1080">
                  <c:v>15.0</c:v>
                </c:pt>
                <c:pt idx="1081">
                  <c:v>9.0</c:v>
                </c:pt>
                <c:pt idx="1082">
                  <c:v>5.0</c:v>
                </c:pt>
                <c:pt idx="1083">
                  <c:v>13.0</c:v>
                </c:pt>
                <c:pt idx="1084">
                  <c:v>12.0</c:v>
                </c:pt>
                <c:pt idx="1085">
                  <c:v>12.0</c:v>
                </c:pt>
                <c:pt idx="1086">
                  <c:v>11.0</c:v>
                </c:pt>
                <c:pt idx="1087">
                  <c:v>11.0</c:v>
                </c:pt>
                <c:pt idx="1088">
                  <c:v>4.0</c:v>
                </c:pt>
                <c:pt idx="1089">
                  <c:v>10.0</c:v>
                </c:pt>
                <c:pt idx="1090">
                  <c:v>8.0</c:v>
                </c:pt>
                <c:pt idx="1091">
                  <c:v>6.0</c:v>
                </c:pt>
                <c:pt idx="1092">
                  <c:v>5.0</c:v>
                </c:pt>
                <c:pt idx="1093">
                  <c:v>6.0</c:v>
                </c:pt>
                <c:pt idx="1094">
                  <c:v>7.0</c:v>
                </c:pt>
                <c:pt idx="1095">
                  <c:v>8.0</c:v>
                </c:pt>
                <c:pt idx="1096">
                  <c:v>6.0</c:v>
                </c:pt>
                <c:pt idx="1097">
                  <c:v>4.0</c:v>
                </c:pt>
                <c:pt idx="1098">
                  <c:v>7.0</c:v>
                </c:pt>
                <c:pt idx="1099">
                  <c:v>5.0</c:v>
                </c:pt>
                <c:pt idx="1100">
                  <c:v>4.0</c:v>
                </c:pt>
                <c:pt idx="1101">
                  <c:v>8.0</c:v>
                </c:pt>
                <c:pt idx="1102">
                  <c:v>7.0</c:v>
                </c:pt>
                <c:pt idx="1103">
                  <c:v>7.0</c:v>
                </c:pt>
                <c:pt idx="1104">
                  <c:v>10.0</c:v>
                </c:pt>
                <c:pt idx="1105">
                  <c:v>8.0</c:v>
                </c:pt>
                <c:pt idx="1106">
                  <c:v>9.0</c:v>
                </c:pt>
                <c:pt idx="1107">
                  <c:v>7.0</c:v>
                </c:pt>
                <c:pt idx="1108">
                  <c:v>6.0</c:v>
                </c:pt>
                <c:pt idx="1109">
                  <c:v>4.0</c:v>
                </c:pt>
                <c:pt idx="1110">
                  <c:v>5.0</c:v>
                </c:pt>
                <c:pt idx="1111">
                  <c:v>7.0</c:v>
                </c:pt>
                <c:pt idx="1112">
                  <c:v>6.0</c:v>
                </c:pt>
                <c:pt idx="1113">
                  <c:v>2.0</c:v>
                </c:pt>
                <c:pt idx="1114">
                  <c:v>4.0</c:v>
                </c:pt>
                <c:pt idx="1115">
                  <c:v>7.0</c:v>
                </c:pt>
                <c:pt idx="1116">
                  <c:v>5.0</c:v>
                </c:pt>
                <c:pt idx="1117">
                  <c:v>4.0</c:v>
                </c:pt>
                <c:pt idx="1118">
                  <c:v>4.0</c:v>
                </c:pt>
                <c:pt idx="1119">
                  <c:v>3.0</c:v>
                </c:pt>
                <c:pt idx="1120">
                  <c:v>8.0</c:v>
                </c:pt>
                <c:pt idx="1121">
                  <c:v>1.0</c:v>
                </c:pt>
                <c:pt idx="1122">
                  <c:v>4.0</c:v>
                </c:pt>
                <c:pt idx="1123">
                  <c:v>6.0</c:v>
                </c:pt>
                <c:pt idx="1124">
                  <c:v>3.0</c:v>
                </c:pt>
                <c:pt idx="1125">
                  <c:v>3.0</c:v>
                </c:pt>
                <c:pt idx="1126">
                  <c:v>6.0</c:v>
                </c:pt>
                <c:pt idx="1127">
                  <c:v>9.0</c:v>
                </c:pt>
                <c:pt idx="1128">
                  <c:v>6.0</c:v>
                </c:pt>
                <c:pt idx="1129">
                  <c:v>3.0</c:v>
                </c:pt>
                <c:pt idx="1130">
                  <c:v>2.0</c:v>
                </c:pt>
                <c:pt idx="1131">
                  <c:v>5.0</c:v>
                </c:pt>
                <c:pt idx="1132">
                  <c:v>5.0</c:v>
                </c:pt>
                <c:pt idx="1133">
                  <c:v>5.0</c:v>
                </c:pt>
                <c:pt idx="1134">
                  <c:v>3.0</c:v>
                </c:pt>
                <c:pt idx="1135">
                  <c:v>6.0</c:v>
                </c:pt>
                <c:pt idx="1136">
                  <c:v>9.0</c:v>
                </c:pt>
                <c:pt idx="1137">
                  <c:v>4.0</c:v>
                </c:pt>
                <c:pt idx="1138">
                  <c:v>3.0</c:v>
                </c:pt>
                <c:pt idx="1139">
                  <c:v>4.0</c:v>
                </c:pt>
                <c:pt idx="1140">
                  <c:v>3.0</c:v>
                </c:pt>
                <c:pt idx="1141">
                  <c:v>8.0</c:v>
                </c:pt>
                <c:pt idx="1142">
                  <c:v>3.0</c:v>
                </c:pt>
                <c:pt idx="1143">
                  <c:v>5.0</c:v>
                </c:pt>
                <c:pt idx="1144">
                  <c:v>3.0</c:v>
                </c:pt>
                <c:pt idx="1145">
                  <c:v>2.0</c:v>
                </c:pt>
                <c:pt idx="1146">
                  <c:v>3.0</c:v>
                </c:pt>
                <c:pt idx="1147">
                  <c:v>2.0</c:v>
                </c:pt>
                <c:pt idx="1148">
                  <c:v>2.0</c:v>
                </c:pt>
                <c:pt idx="1149">
                  <c:v>1.0</c:v>
                </c:pt>
                <c:pt idx="1150">
                  <c:v>0.0</c:v>
                </c:pt>
                <c:pt idx="1151">
                  <c:v>2.0</c:v>
                </c:pt>
                <c:pt idx="1152">
                  <c:v>2.0</c:v>
                </c:pt>
                <c:pt idx="1153">
                  <c:v>0.0</c:v>
                </c:pt>
                <c:pt idx="1154">
                  <c:v>2.0</c:v>
                </c:pt>
                <c:pt idx="1155">
                  <c:v>2.0</c:v>
                </c:pt>
                <c:pt idx="1156">
                  <c:v>3.0</c:v>
                </c:pt>
                <c:pt idx="1157">
                  <c:v>2.0</c:v>
                </c:pt>
                <c:pt idx="1158">
                  <c:v>3.0</c:v>
                </c:pt>
                <c:pt idx="1159">
                  <c:v>4.0</c:v>
                </c:pt>
                <c:pt idx="1160">
                  <c:v>4.0</c:v>
                </c:pt>
                <c:pt idx="1161">
                  <c:v>4.0</c:v>
                </c:pt>
                <c:pt idx="1162">
                  <c:v>4.0</c:v>
                </c:pt>
                <c:pt idx="1163">
                  <c:v>2.0</c:v>
                </c:pt>
                <c:pt idx="1164">
                  <c:v>1.0</c:v>
                </c:pt>
                <c:pt idx="1165">
                  <c:v>0.0</c:v>
                </c:pt>
                <c:pt idx="1166">
                  <c:v>2.0</c:v>
                </c:pt>
                <c:pt idx="1167">
                  <c:v>3.0</c:v>
                </c:pt>
                <c:pt idx="1168">
                  <c:v>1.0</c:v>
                </c:pt>
                <c:pt idx="1169">
                  <c:v>1.0</c:v>
                </c:pt>
                <c:pt idx="1170">
                  <c:v>1.0</c:v>
                </c:pt>
                <c:pt idx="1171">
                  <c:v>0.0</c:v>
                </c:pt>
                <c:pt idx="1172">
                  <c:v>2.0</c:v>
                </c:pt>
                <c:pt idx="1173">
                  <c:v>2.0</c:v>
                </c:pt>
                <c:pt idx="1174">
                  <c:v>3.0</c:v>
                </c:pt>
                <c:pt idx="1175">
                  <c:v>3.0</c:v>
                </c:pt>
                <c:pt idx="1176">
                  <c:v>3.0</c:v>
                </c:pt>
                <c:pt idx="1177">
                  <c:v>3.0</c:v>
                </c:pt>
                <c:pt idx="1178">
                  <c:v>2.0</c:v>
                </c:pt>
                <c:pt idx="1179">
                  <c:v>2.0</c:v>
                </c:pt>
                <c:pt idx="1180">
                  <c:v>3.0</c:v>
                </c:pt>
                <c:pt idx="1181">
                  <c:v>2.0</c:v>
                </c:pt>
                <c:pt idx="1182">
                  <c:v>2.0</c:v>
                </c:pt>
                <c:pt idx="1183">
                  <c:v>3.0</c:v>
                </c:pt>
                <c:pt idx="1184">
                  <c:v>3.0</c:v>
                </c:pt>
                <c:pt idx="1185">
                  <c:v>5.0</c:v>
                </c:pt>
                <c:pt idx="1186">
                  <c:v>1.0</c:v>
                </c:pt>
                <c:pt idx="1187">
                  <c:v>2.0</c:v>
                </c:pt>
                <c:pt idx="1188">
                  <c:v>2.0</c:v>
                </c:pt>
                <c:pt idx="1189">
                  <c:v>2.0</c:v>
                </c:pt>
                <c:pt idx="1190">
                  <c:v>6.0</c:v>
                </c:pt>
                <c:pt idx="1191">
                  <c:v>1.0</c:v>
                </c:pt>
                <c:pt idx="1192">
                  <c:v>2.0</c:v>
                </c:pt>
                <c:pt idx="1193">
                  <c:v>3.0</c:v>
                </c:pt>
                <c:pt idx="1194">
                  <c:v>3.0</c:v>
                </c:pt>
                <c:pt idx="1195">
                  <c:v>0.0</c:v>
                </c:pt>
                <c:pt idx="1196">
                  <c:v>1.0</c:v>
                </c:pt>
                <c:pt idx="1197">
                  <c:v>3.0</c:v>
                </c:pt>
                <c:pt idx="1198">
                  <c:v>3.0</c:v>
                </c:pt>
                <c:pt idx="1199">
                  <c:v>3.0</c:v>
                </c:pt>
                <c:pt idx="1200">
                  <c:v>3.0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1.0</c:v>
                </c:pt>
                <c:pt idx="1205">
                  <c:v>0.0</c:v>
                </c:pt>
                <c:pt idx="1206">
                  <c:v>1.0</c:v>
                </c:pt>
                <c:pt idx="1207">
                  <c:v>3.0</c:v>
                </c:pt>
                <c:pt idx="1208">
                  <c:v>3.0</c:v>
                </c:pt>
                <c:pt idx="1209">
                  <c:v>3.0</c:v>
                </c:pt>
                <c:pt idx="1210">
                  <c:v>3.0</c:v>
                </c:pt>
                <c:pt idx="1211">
                  <c:v>0.0</c:v>
                </c:pt>
                <c:pt idx="1212">
                  <c:v>2.0</c:v>
                </c:pt>
                <c:pt idx="1213">
                  <c:v>1.0</c:v>
                </c:pt>
                <c:pt idx="1214">
                  <c:v>1.0</c:v>
                </c:pt>
                <c:pt idx="1215">
                  <c:v>2.0</c:v>
                </c:pt>
                <c:pt idx="1216">
                  <c:v>1.0</c:v>
                </c:pt>
                <c:pt idx="1217">
                  <c:v>2.0</c:v>
                </c:pt>
                <c:pt idx="1218">
                  <c:v>3.0</c:v>
                </c:pt>
                <c:pt idx="1219">
                  <c:v>0.0</c:v>
                </c:pt>
                <c:pt idx="1220">
                  <c:v>4.0</c:v>
                </c:pt>
                <c:pt idx="1221">
                  <c:v>1.0</c:v>
                </c:pt>
                <c:pt idx="1222">
                  <c:v>3.0</c:v>
                </c:pt>
                <c:pt idx="1223">
                  <c:v>4.0</c:v>
                </c:pt>
                <c:pt idx="1224">
                  <c:v>0.0</c:v>
                </c:pt>
                <c:pt idx="1225">
                  <c:v>0.0</c:v>
                </c:pt>
                <c:pt idx="1226">
                  <c:v>4.0</c:v>
                </c:pt>
                <c:pt idx="1227">
                  <c:v>1.0</c:v>
                </c:pt>
                <c:pt idx="1228">
                  <c:v>5.0</c:v>
                </c:pt>
                <c:pt idx="1229">
                  <c:v>4.0</c:v>
                </c:pt>
                <c:pt idx="1230">
                  <c:v>3.0</c:v>
                </c:pt>
                <c:pt idx="1231">
                  <c:v>5.0</c:v>
                </c:pt>
                <c:pt idx="1232">
                  <c:v>8.0</c:v>
                </c:pt>
                <c:pt idx="1233">
                  <c:v>6.0</c:v>
                </c:pt>
                <c:pt idx="1234">
                  <c:v>5.0</c:v>
                </c:pt>
                <c:pt idx="1235">
                  <c:v>2.0</c:v>
                </c:pt>
                <c:pt idx="1236">
                  <c:v>2.0</c:v>
                </c:pt>
                <c:pt idx="1237">
                  <c:v>2.0</c:v>
                </c:pt>
                <c:pt idx="1238">
                  <c:v>2.0</c:v>
                </c:pt>
                <c:pt idx="1239">
                  <c:v>3.0</c:v>
                </c:pt>
                <c:pt idx="1240">
                  <c:v>2.0</c:v>
                </c:pt>
                <c:pt idx="1241">
                  <c:v>4.0</c:v>
                </c:pt>
                <c:pt idx="1242">
                  <c:v>3.0</c:v>
                </c:pt>
                <c:pt idx="1243">
                  <c:v>2.0</c:v>
                </c:pt>
                <c:pt idx="1244">
                  <c:v>5.0</c:v>
                </c:pt>
                <c:pt idx="1245">
                  <c:v>4.0</c:v>
                </c:pt>
                <c:pt idx="1246">
                  <c:v>5.0</c:v>
                </c:pt>
                <c:pt idx="1247">
                  <c:v>5.0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2.0</c:v>
                </c:pt>
                <c:pt idx="1252">
                  <c:v>1.0</c:v>
                </c:pt>
                <c:pt idx="1253">
                  <c:v>2.0</c:v>
                </c:pt>
                <c:pt idx="1254">
                  <c:v>2.0</c:v>
                </c:pt>
                <c:pt idx="1255">
                  <c:v>2.0</c:v>
                </c:pt>
                <c:pt idx="1256">
                  <c:v>1.0</c:v>
                </c:pt>
                <c:pt idx="1257">
                  <c:v>1.0</c:v>
                </c:pt>
                <c:pt idx="1258">
                  <c:v>2.0</c:v>
                </c:pt>
                <c:pt idx="1259">
                  <c:v>4.0</c:v>
                </c:pt>
                <c:pt idx="1260">
                  <c:v>2.0</c:v>
                </c:pt>
                <c:pt idx="1261">
                  <c:v>1.0</c:v>
                </c:pt>
                <c:pt idx="1262">
                  <c:v>6.0</c:v>
                </c:pt>
                <c:pt idx="1263">
                  <c:v>4.0</c:v>
                </c:pt>
                <c:pt idx="1264">
                  <c:v>3.0</c:v>
                </c:pt>
                <c:pt idx="1265">
                  <c:v>7.0</c:v>
                </c:pt>
                <c:pt idx="1266">
                  <c:v>5.0</c:v>
                </c:pt>
                <c:pt idx="1267">
                  <c:v>3.0</c:v>
                </c:pt>
                <c:pt idx="1268">
                  <c:v>7.0</c:v>
                </c:pt>
                <c:pt idx="1269">
                  <c:v>3.0</c:v>
                </c:pt>
                <c:pt idx="1270">
                  <c:v>1.0</c:v>
                </c:pt>
                <c:pt idx="1271">
                  <c:v>3.0</c:v>
                </c:pt>
                <c:pt idx="1272">
                  <c:v>2.0</c:v>
                </c:pt>
                <c:pt idx="1273">
                  <c:v>1.0</c:v>
                </c:pt>
                <c:pt idx="1274">
                  <c:v>0.0</c:v>
                </c:pt>
                <c:pt idx="1275">
                  <c:v>2.0</c:v>
                </c:pt>
                <c:pt idx="1276">
                  <c:v>1.0</c:v>
                </c:pt>
                <c:pt idx="1277">
                  <c:v>3.0</c:v>
                </c:pt>
                <c:pt idx="1278">
                  <c:v>1.0</c:v>
                </c:pt>
                <c:pt idx="1279">
                  <c:v>0.0</c:v>
                </c:pt>
                <c:pt idx="1280">
                  <c:v>0.0</c:v>
                </c:pt>
                <c:pt idx="1281">
                  <c:v>2.0</c:v>
                </c:pt>
                <c:pt idx="1282">
                  <c:v>2.0</c:v>
                </c:pt>
                <c:pt idx="1283">
                  <c:v>1.0</c:v>
                </c:pt>
                <c:pt idx="1284">
                  <c:v>2.0</c:v>
                </c:pt>
                <c:pt idx="1285">
                  <c:v>2.0</c:v>
                </c:pt>
                <c:pt idx="1286">
                  <c:v>1.0</c:v>
                </c:pt>
                <c:pt idx="1287">
                  <c:v>4.0</c:v>
                </c:pt>
                <c:pt idx="1288">
                  <c:v>0.0</c:v>
                </c:pt>
                <c:pt idx="1289">
                  <c:v>2.0</c:v>
                </c:pt>
                <c:pt idx="1290">
                  <c:v>5.0</c:v>
                </c:pt>
                <c:pt idx="1291">
                  <c:v>3.0</c:v>
                </c:pt>
                <c:pt idx="1292">
                  <c:v>3.0</c:v>
                </c:pt>
                <c:pt idx="1293">
                  <c:v>7.0</c:v>
                </c:pt>
                <c:pt idx="1294">
                  <c:v>4.0</c:v>
                </c:pt>
                <c:pt idx="1295">
                  <c:v>7.0</c:v>
                </c:pt>
                <c:pt idx="1296">
                  <c:v>2.0</c:v>
                </c:pt>
                <c:pt idx="1297">
                  <c:v>3.0</c:v>
                </c:pt>
                <c:pt idx="1298">
                  <c:v>6.0</c:v>
                </c:pt>
                <c:pt idx="1299">
                  <c:v>6.0</c:v>
                </c:pt>
                <c:pt idx="1300">
                  <c:v>5.0</c:v>
                </c:pt>
                <c:pt idx="1301">
                  <c:v>4.0</c:v>
                </c:pt>
                <c:pt idx="1302">
                  <c:v>11.0</c:v>
                </c:pt>
                <c:pt idx="1303">
                  <c:v>6.0</c:v>
                </c:pt>
                <c:pt idx="1304">
                  <c:v>3.0</c:v>
                </c:pt>
                <c:pt idx="1305">
                  <c:v>3.0</c:v>
                </c:pt>
                <c:pt idx="1306">
                  <c:v>6.0</c:v>
                </c:pt>
                <c:pt idx="1307">
                  <c:v>6.0</c:v>
                </c:pt>
                <c:pt idx="1308">
                  <c:v>1.0</c:v>
                </c:pt>
                <c:pt idx="1309">
                  <c:v>1.0</c:v>
                </c:pt>
                <c:pt idx="1310">
                  <c:v>7.0</c:v>
                </c:pt>
                <c:pt idx="1311">
                  <c:v>0.0</c:v>
                </c:pt>
                <c:pt idx="1312">
                  <c:v>0.0</c:v>
                </c:pt>
                <c:pt idx="1313">
                  <c:v>3.0</c:v>
                </c:pt>
                <c:pt idx="1314">
                  <c:v>6.0</c:v>
                </c:pt>
                <c:pt idx="1315">
                  <c:v>3.0</c:v>
                </c:pt>
                <c:pt idx="1316">
                  <c:v>7.0</c:v>
                </c:pt>
                <c:pt idx="1317">
                  <c:v>4.0</c:v>
                </c:pt>
                <c:pt idx="1318">
                  <c:v>6.0</c:v>
                </c:pt>
                <c:pt idx="1319">
                  <c:v>8.0</c:v>
                </c:pt>
                <c:pt idx="1320">
                  <c:v>8.0</c:v>
                </c:pt>
                <c:pt idx="1321">
                  <c:v>8.0</c:v>
                </c:pt>
                <c:pt idx="1322">
                  <c:v>5.0</c:v>
                </c:pt>
                <c:pt idx="1323">
                  <c:v>4.0</c:v>
                </c:pt>
                <c:pt idx="1324">
                  <c:v>3.0</c:v>
                </c:pt>
                <c:pt idx="1325">
                  <c:v>1.0</c:v>
                </c:pt>
                <c:pt idx="1326">
                  <c:v>1.0</c:v>
                </c:pt>
                <c:pt idx="1327">
                  <c:v>7.0</c:v>
                </c:pt>
                <c:pt idx="1328">
                  <c:v>8.0</c:v>
                </c:pt>
                <c:pt idx="1329">
                  <c:v>3.0</c:v>
                </c:pt>
                <c:pt idx="1330">
                  <c:v>4.0</c:v>
                </c:pt>
                <c:pt idx="1331">
                  <c:v>4.0</c:v>
                </c:pt>
                <c:pt idx="1332">
                  <c:v>2.0</c:v>
                </c:pt>
                <c:pt idx="1333">
                  <c:v>3.0</c:v>
                </c:pt>
                <c:pt idx="1334">
                  <c:v>5.0</c:v>
                </c:pt>
                <c:pt idx="1335">
                  <c:v>7.0</c:v>
                </c:pt>
                <c:pt idx="1336">
                  <c:v>8.0</c:v>
                </c:pt>
                <c:pt idx="1337">
                  <c:v>8.0</c:v>
                </c:pt>
                <c:pt idx="1338">
                  <c:v>6.0</c:v>
                </c:pt>
                <c:pt idx="1339">
                  <c:v>13.0</c:v>
                </c:pt>
                <c:pt idx="1340">
                  <c:v>6.0</c:v>
                </c:pt>
                <c:pt idx="1341">
                  <c:v>4.0</c:v>
                </c:pt>
                <c:pt idx="1342">
                  <c:v>9.0</c:v>
                </c:pt>
                <c:pt idx="1343">
                  <c:v>14.0</c:v>
                </c:pt>
                <c:pt idx="1344">
                  <c:v>4.0</c:v>
                </c:pt>
                <c:pt idx="1345">
                  <c:v>8.0</c:v>
                </c:pt>
                <c:pt idx="1346">
                  <c:v>9.0</c:v>
                </c:pt>
                <c:pt idx="1347">
                  <c:v>13.0</c:v>
                </c:pt>
                <c:pt idx="1348">
                  <c:v>4.0</c:v>
                </c:pt>
                <c:pt idx="1349">
                  <c:v>10.0</c:v>
                </c:pt>
                <c:pt idx="1350">
                  <c:v>13.0</c:v>
                </c:pt>
                <c:pt idx="1351">
                  <c:v>10.0</c:v>
                </c:pt>
                <c:pt idx="1352">
                  <c:v>10.0</c:v>
                </c:pt>
                <c:pt idx="1353">
                  <c:v>10.0</c:v>
                </c:pt>
                <c:pt idx="1354">
                  <c:v>7.0</c:v>
                </c:pt>
                <c:pt idx="1355">
                  <c:v>5.0</c:v>
                </c:pt>
                <c:pt idx="1356">
                  <c:v>6.0</c:v>
                </c:pt>
                <c:pt idx="1357">
                  <c:v>10.0</c:v>
                </c:pt>
                <c:pt idx="1358">
                  <c:v>10.0</c:v>
                </c:pt>
                <c:pt idx="1359">
                  <c:v>9.0</c:v>
                </c:pt>
                <c:pt idx="1360">
                  <c:v>4.0</c:v>
                </c:pt>
                <c:pt idx="1361">
                  <c:v>2.0</c:v>
                </c:pt>
                <c:pt idx="1362">
                  <c:v>9.0</c:v>
                </c:pt>
                <c:pt idx="1363">
                  <c:v>3.0</c:v>
                </c:pt>
                <c:pt idx="1364">
                  <c:v>2.0</c:v>
                </c:pt>
                <c:pt idx="1365">
                  <c:v>4.0</c:v>
                </c:pt>
                <c:pt idx="1366">
                  <c:v>3.0</c:v>
                </c:pt>
                <c:pt idx="1367">
                  <c:v>1.0</c:v>
                </c:pt>
                <c:pt idx="1368">
                  <c:v>4.0</c:v>
                </c:pt>
                <c:pt idx="1369">
                  <c:v>6.0</c:v>
                </c:pt>
                <c:pt idx="1370">
                  <c:v>2.0</c:v>
                </c:pt>
                <c:pt idx="1371">
                  <c:v>4.0</c:v>
                </c:pt>
                <c:pt idx="1372">
                  <c:v>2.0</c:v>
                </c:pt>
                <c:pt idx="1373">
                  <c:v>2.0</c:v>
                </c:pt>
                <c:pt idx="1374">
                  <c:v>0.0</c:v>
                </c:pt>
                <c:pt idx="1375">
                  <c:v>1.0</c:v>
                </c:pt>
                <c:pt idx="1376">
                  <c:v>3.0</c:v>
                </c:pt>
                <c:pt idx="1377">
                  <c:v>2.0</c:v>
                </c:pt>
                <c:pt idx="1378">
                  <c:v>3.0</c:v>
                </c:pt>
                <c:pt idx="1379">
                  <c:v>3.0</c:v>
                </c:pt>
                <c:pt idx="1380">
                  <c:v>3.0</c:v>
                </c:pt>
                <c:pt idx="1381">
                  <c:v>2.0</c:v>
                </c:pt>
                <c:pt idx="1382">
                  <c:v>1.0</c:v>
                </c:pt>
                <c:pt idx="1383">
                  <c:v>4.0</c:v>
                </c:pt>
                <c:pt idx="1384">
                  <c:v>2.0</c:v>
                </c:pt>
                <c:pt idx="1385">
                  <c:v>1.0</c:v>
                </c:pt>
                <c:pt idx="1386">
                  <c:v>4.0</c:v>
                </c:pt>
                <c:pt idx="1387">
                  <c:v>5.0</c:v>
                </c:pt>
                <c:pt idx="1388">
                  <c:v>5.0</c:v>
                </c:pt>
                <c:pt idx="1389">
                  <c:v>4.0</c:v>
                </c:pt>
                <c:pt idx="1390">
                  <c:v>1.0</c:v>
                </c:pt>
                <c:pt idx="1391">
                  <c:v>1.0</c:v>
                </c:pt>
                <c:pt idx="1392">
                  <c:v>9.0</c:v>
                </c:pt>
                <c:pt idx="1393">
                  <c:v>4.0</c:v>
                </c:pt>
                <c:pt idx="1394">
                  <c:v>0.0</c:v>
                </c:pt>
                <c:pt idx="1395">
                  <c:v>2.0</c:v>
                </c:pt>
                <c:pt idx="1396">
                  <c:v>5.0</c:v>
                </c:pt>
                <c:pt idx="1397">
                  <c:v>3.0</c:v>
                </c:pt>
                <c:pt idx="1398">
                  <c:v>3.0</c:v>
                </c:pt>
                <c:pt idx="1399">
                  <c:v>2.0</c:v>
                </c:pt>
                <c:pt idx="1400">
                  <c:v>4.0</c:v>
                </c:pt>
                <c:pt idx="1401">
                  <c:v>3.0</c:v>
                </c:pt>
                <c:pt idx="1402">
                  <c:v>6.0</c:v>
                </c:pt>
                <c:pt idx="1403">
                  <c:v>6.0</c:v>
                </c:pt>
                <c:pt idx="1404">
                  <c:v>3.0</c:v>
                </c:pt>
                <c:pt idx="1405">
                  <c:v>6.0</c:v>
                </c:pt>
                <c:pt idx="1406">
                  <c:v>4.0</c:v>
                </c:pt>
                <c:pt idx="1407">
                  <c:v>3.0</c:v>
                </c:pt>
                <c:pt idx="1408">
                  <c:v>6.0</c:v>
                </c:pt>
                <c:pt idx="1409">
                  <c:v>5.0</c:v>
                </c:pt>
                <c:pt idx="1410">
                  <c:v>5.0</c:v>
                </c:pt>
                <c:pt idx="1411">
                  <c:v>5.0</c:v>
                </c:pt>
                <c:pt idx="1412">
                  <c:v>7.0</c:v>
                </c:pt>
                <c:pt idx="1413">
                  <c:v>6.0</c:v>
                </c:pt>
                <c:pt idx="1414">
                  <c:v>4.0</c:v>
                </c:pt>
                <c:pt idx="1415">
                  <c:v>8.0</c:v>
                </c:pt>
                <c:pt idx="1416">
                  <c:v>5.0</c:v>
                </c:pt>
                <c:pt idx="1417">
                  <c:v>6.0</c:v>
                </c:pt>
                <c:pt idx="1418">
                  <c:v>6.0</c:v>
                </c:pt>
                <c:pt idx="1419">
                  <c:v>4.0</c:v>
                </c:pt>
                <c:pt idx="1420">
                  <c:v>3.0</c:v>
                </c:pt>
                <c:pt idx="1421">
                  <c:v>3.0</c:v>
                </c:pt>
                <c:pt idx="1422">
                  <c:v>3.0</c:v>
                </c:pt>
                <c:pt idx="1423">
                  <c:v>4.0</c:v>
                </c:pt>
                <c:pt idx="1424">
                  <c:v>1.0</c:v>
                </c:pt>
                <c:pt idx="1425">
                  <c:v>6.0</c:v>
                </c:pt>
                <c:pt idx="1426">
                  <c:v>2.0</c:v>
                </c:pt>
                <c:pt idx="1427">
                  <c:v>4.0</c:v>
                </c:pt>
                <c:pt idx="1428">
                  <c:v>3.0</c:v>
                </c:pt>
                <c:pt idx="1429">
                  <c:v>6.0</c:v>
                </c:pt>
                <c:pt idx="1430">
                  <c:v>6.0</c:v>
                </c:pt>
                <c:pt idx="1431">
                  <c:v>3.0</c:v>
                </c:pt>
                <c:pt idx="1432">
                  <c:v>3.0</c:v>
                </c:pt>
                <c:pt idx="1433">
                  <c:v>0.0</c:v>
                </c:pt>
                <c:pt idx="1434">
                  <c:v>5.0</c:v>
                </c:pt>
                <c:pt idx="1435">
                  <c:v>3.0</c:v>
                </c:pt>
                <c:pt idx="1436">
                  <c:v>2.0</c:v>
                </c:pt>
                <c:pt idx="1437">
                  <c:v>2.0</c:v>
                </c:pt>
                <c:pt idx="1438">
                  <c:v>3.0</c:v>
                </c:pt>
                <c:pt idx="1439">
                  <c:v>4.0</c:v>
                </c:pt>
                <c:pt idx="1440">
                  <c:v>1.0</c:v>
                </c:pt>
                <c:pt idx="1441">
                  <c:v>2.0</c:v>
                </c:pt>
                <c:pt idx="1442">
                  <c:v>2.0</c:v>
                </c:pt>
                <c:pt idx="1443">
                  <c:v>5.0</c:v>
                </c:pt>
                <c:pt idx="1444">
                  <c:v>6.0</c:v>
                </c:pt>
                <c:pt idx="1445">
                  <c:v>5.0</c:v>
                </c:pt>
                <c:pt idx="1446">
                  <c:v>5.0</c:v>
                </c:pt>
                <c:pt idx="1447">
                  <c:v>5.0</c:v>
                </c:pt>
                <c:pt idx="1448">
                  <c:v>5.0</c:v>
                </c:pt>
                <c:pt idx="1449">
                  <c:v>6.0</c:v>
                </c:pt>
                <c:pt idx="1450">
                  <c:v>6.0</c:v>
                </c:pt>
                <c:pt idx="1451">
                  <c:v>2.0</c:v>
                </c:pt>
                <c:pt idx="1452">
                  <c:v>5.0</c:v>
                </c:pt>
                <c:pt idx="1453">
                  <c:v>3.0</c:v>
                </c:pt>
                <c:pt idx="1454">
                  <c:v>7.0</c:v>
                </c:pt>
                <c:pt idx="1455">
                  <c:v>5.0</c:v>
                </c:pt>
                <c:pt idx="1456">
                  <c:v>5.0</c:v>
                </c:pt>
                <c:pt idx="1457">
                  <c:v>6.0</c:v>
                </c:pt>
                <c:pt idx="1458">
                  <c:v>5.0</c:v>
                </c:pt>
                <c:pt idx="1459">
                  <c:v>2.0</c:v>
                </c:pt>
                <c:pt idx="1460">
                  <c:v>3.0</c:v>
                </c:pt>
                <c:pt idx="1461">
                  <c:v>6.0</c:v>
                </c:pt>
                <c:pt idx="1462">
                  <c:v>6.0</c:v>
                </c:pt>
                <c:pt idx="1463">
                  <c:v>2.0</c:v>
                </c:pt>
                <c:pt idx="1464">
                  <c:v>6.0</c:v>
                </c:pt>
                <c:pt idx="1465">
                  <c:v>2.0</c:v>
                </c:pt>
                <c:pt idx="1466">
                  <c:v>5.0</c:v>
                </c:pt>
                <c:pt idx="1467">
                  <c:v>3.0</c:v>
                </c:pt>
                <c:pt idx="1468">
                  <c:v>5.0</c:v>
                </c:pt>
                <c:pt idx="1469">
                  <c:v>1.0</c:v>
                </c:pt>
                <c:pt idx="1470">
                  <c:v>4.0</c:v>
                </c:pt>
                <c:pt idx="1471">
                  <c:v>4.0</c:v>
                </c:pt>
                <c:pt idx="1472">
                  <c:v>4.0</c:v>
                </c:pt>
                <c:pt idx="1473">
                  <c:v>4.0</c:v>
                </c:pt>
                <c:pt idx="1474">
                  <c:v>5.0</c:v>
                </c:pt>
                <c:pt idx="1475">
                  <c:v>3.0</c:v>
                </c:pt>
                <c:pt idx="1476">
                  <c:v>8.0</c:v>
                </c:pt>
                <c:pt idx="1477">
                  <c:v>2.0</c:v>
                </c:pt>
                <c:pt idx="1478">
                  <c:v>2.0</c:v>
                </c:pt>
                <c:pt idx="1479">
                  <c:v>2.0</c:v>
                </c:pt>
                <c:pt idx="1480">
                  <c:v>3.0</c:v>
                </c:pt>
                <c:pt idx="1481">
                  <c:v>6.0</c:v>
                </c:pt>
                <c:pt idx="1482">
                  <c:v>4.0</c:v>
                </c:pt>
                <c:pt idx="1483">
                  <c:v>2.0</c:v>
                </c:pt>
                <c:pt idx="1484">
                  <c:v>3.0</c:v>
                </c:pt>
                <c:pt idx="1485">
                  <c:v>8.0</c:v>
                </c:pt>
                <c:pt idx="1486">
                  <c:v>4.0</c:v>
                </c:pt>
                <c:pt idx="1487">
                  <c:v>5.0</c:v>
                </c:pt>
                <c:pt idx="1488">
                  <c:v>7.0</c:v>
                </c:pt>
                <c:pt idx="1489">
                  <c:v>5.0</c:v>
                </c:pt>
                <c:pt idx="1490">
                  <c:v>3.0</c:v>
                </c:pt>
                <c:pt idx="1491">
                  <c:v>4.0</c:v>
                </c:pt>
                <c:pt idx="1492">
                  <c:v>5.0</c:v>
                </c:pt>
                <c:pt idx="1493">
                  <c:v>0.0</c:v>
                </c:pt>
                <c:pt idx="1494">
                  <c:v>7.0</c:v>
                </c:pt>
                <c:pt idx="1495">
                  <c:v>3.0</c:v>
                </c:pt>
                <c:pt idx="1496">
                  <c:v>11.0</c:v>
                </c:pt>
                <c:pt idx="1497">
                  <c:v>9.0</c:v>
                </c:pt>
                <c:pt idx="1498">
                  <c:v>5.0</c:v>
                </c:pt>
                <c:pt idx="1499">
                  <c:v>3.0</c:v>
                </c:pt>
                <c:pt idx="1500">
                  <c:v>7.0</c:v>
                </c:pt>
                <c:pt idx="1501">
                  <c:v>3.0</c:v>
                </c:pt>
                <c:pt idx="1502">
                  <c:v>2.0</c:v>
                </c:pt>
                <c:pt idx="1503">
                  <c:v>9.0</c:v>
                </c:pt>
                <c:pt idx="1504">
                  <c:v>9.0</c:v>
                </c:pt>
                <c:pt idx="1505">
                  <c:v>7.0</c:v>
                </c:pt>
                <c:pt idx="1506">
                  <c:v>7.0</c:v>
                </c:pt>
                <c:pt idx="1507">
                  <c:v>8.0</c:v>
                </c:pt>
                <c:pt idx="1508">
                  <c:v>11.0</c:v>
                </c:pt>
                <c:pt idx="1509">
                  <c:v>5.0</c:v>
                </c:pt>
                <c:pt idx="1510">
                  <c:v>6.0</c:v>
                </c:pt>
                <c:pt idx="1511">
                  <c:v>6.0</c:v>
                </c:pt>
                <c:pt idx="1512">
                  <c:v>11.0</c:v>
                </c:pt>
                <c:pt idx="1513">
                  <c:v>9.0</c:v>
                </c:pt>
                <c:pt idx="1514">
                  <c:v>9.0</c:v>
                </c:pt>
                <c:pt idx="1515">
                  <c:v>12.0</c:v>
                </c:pt>
                <c:pt idx="1516">
                  <c:v>8.0</c:v>
                </c:pt>
                <c:pt idx="1517">
                  <c:v>3.0</c:v>
                </c:pt>
                <c:pt idx="1518">
                  <c:v>11.0</c:v>
                </c:pt>
                <c:pt idx="1519">
                  <c:v>2.0</c:v>
                </c:pt>
                <c:pt idx="1520">
                  <c:v>10.0</c:v>
                </c:pt>
                <c:pt idx="1521">
                  <c:v>7.0</c:v>
                </c:pt>
                <c:pt idx="1522">
                  <c:v>4.0</c:v>
                </c:pt>
                <c:pt idx="1523">
                  <c:v>5.0</c:v>
                </c:pt>
                <c:pt idx="1524">
                  <c:v>6.0</c:v>
                </c:pt>
                <c:pt idx="1525">
                  <c:v>4.0</c:v>
                </c:pt>
                <c:pt idx="1526">
                  <c:v>6.0</c:v>
                </c:pt>
                <c:pt idx="1527">
                  <c:v>11.0</c:v>
                </c:pt>
                <c:pt idx="1528">
                  <c:v>4.0</c:v>
                </c:pt>
                <c:pt idx="1529">
                  <c:v>8.0</c:v>
                </c:pt>
                <c:pt idx="1530">
                  <c:v>4.0</c:v>
                </c:pt>
                <c:pt idx="1531">
                  <c:v>7.0</c:v>
                </c:pt>
                <c:pt idx="1532">
                  <c:v>10.0</c:v>
                </c:pt>
                <c:pt idx="1533">
                  <c:v>4.0</c:v>
                </c:pt>
                <c:pt idx="1534">
                  <c:v>6.0</c:v>
                </c:pt>
                <c:pt idx="1535">
                  <c:v>10.0</c:v>
                </c:pt>
                <c:pt idx="1536">
                  <c:v>12.0</c:v>
                </c:pt>
                <c:pt idx="1537">
                  <c:v>8.0</c:v>
                </c:pt>
                <c:pt idx="1538">
                  <c:v>5.0</c:v>
                </c:pt>
                <c:pt idx="1539">
                  <c:v>6.0</c:v>
                </c:pt>
                <c:pt idx="1540">
                  <c:v>8.0</c:v>
                </c:pt>
                <c:pt idx="1541">
                  <c:v>6.0</c:v>
                </c:pt>
                <c:pt idx="1542">
                  <c:v>7.0</c:v>
                </c:pt>
                <c:pt idx="1543">
                  <c:v>4.0</c:v>
                </c:pt>
                <c:pt idx="1544">
                  <c:v>5.0</c:v>
                </c:pt>
                <c:pt idx="1545">
                  <c:v>8.0</c:v>
                </c:pt>
                <c:pt idx="1546">
                  <c:v>8.0</c:v>
                </c:pt>
                <c:pt idx="1547">
                  <c:v>7.0</c:v>
                </c:pt>
                <c:pt idx="1548">
                  <c:v>6.0</c:v>
                </c:pt>
                <c:pt idx="1549">
                  <c:v>10.0</c:v>
                </c:pt>
                <c:pt idx="1550">
                  <c:v>14.0</c:v>
                </c:pt>
                <c:pt idx="1551">
                  <c:v>8.0</c:v>
                </c:pt>
                <c:pt idx="1552">
                  <c:v>10.0</c:v>
                </c:pt>
                <c:pt idx="1553">
                  <c:v>10.0</c:v>
                </c:pt>
                <c:pt idx="1554">
                  <c:v>5.0</c:v>
                </c:pt>
                <c:pt idx="1555">
                  <c:v>11.0</c:v>
                </c:pt>
                <c:pt idx="1556">
                  <c:v>11.0</c:v>
                </c:pt>
                <c:pt idx="1557">
                  <c:v>6.0</c:v>
                </c:pt>
                <c:pt idx="1558">
                  <c:v>9.0</c:v>
                </c:pt>
                <c:pt idx="1559">
                  <c:v>8.0</c:v>
                </c:pt>
                <c:pt idx="1560">
                  <c:v>8.0</c:v>
                </c:pt>
                <c:pt idx="1561">
                  <c:v>4.0</c:v>
                </c:pt>
                <c:pt idx="1562">
                  <c:v>4.0</c:v>
                </c:pt>
                <c:pt idx="1563">
                  <c:v>8.0</c:v>
                </c:pt>
                <c:pt idx="1564">
                  <c:v>6.0</c:v>
                </c:pt>
                <c:pt idx="1565">
                  <c:v>3.0</c:v>
                </c:pt>
                <c:pt idx="1566">
                  <c:v>5.0</c:v>
                </c:pt>
                <c:pt idx="1567">
                  <c:v>4.0</c:v>
                </c:pt>
                <c:pt idx="1568">
                  <c:v>4.0</c:v>
                </c:pt>
                <c:pt idx="1569">
                  <c:v>8.0</c:v>
                </c:pt>
                <c:pt idx="1570">
                  <c:v>4.0</c:v>
                </c:pt>
                <c:pt idx="1571">
                  <c:v>7.0</c:v>
                </c:pt>
                <c:pt idx="1572">
                  <c:v>2.0</c:v>
                </c:pt>
                <c:pt idx="1573">
                  <c:v>10.0</c:v>
                </c:pt>
                <c:pt idx="1574">
                  <c:v>6.0</c:v>
                </c:pt>
                <c:pt idx="1575">
                  <c:v>9.0</c:v>
                </c:pt>
                <c:pt idx="1576">
                  <c:v>10.0</c:v>
                </c:pt>
                <c:pt idx="1577">
                  <c:v>7.0</c:v>
                </c:pt>
                <c:pt idx="1578">
                  <c:v>10.0</c:v>
                </c:pt>
                <c:pt idx="1579">
                  <c:v>10.0</c:v>
                </c:pt>
                <c:pt idx="1580">
                  <c:v>5.0</c:v>
                </c:pt>
                <c:pt idx="1581">
                  <c:v>11.0</c:v>
                </c:pt>
                <c:pt idx="1582">
                  <c:v>11.0</c:v>
                </c:pt>
                <c:pt idx="1583">
                  <c:v>6.0</c:v>
                </c:pt>
                <c:pt idx="1584">
                  <c:v>4.0</c:v>
                </c:pt>
                <c:pt idx="1585">
                  <c:v>9.0</c:v>
                </c:pt>
                <c:pt idx="1586">
                  <c:v>7.0</c:v>
                </c:pt>
                <c:pt idx="1587">
                  <c:v>6.0</c:v>
                </c:pt>
                <c:pt idx="1588">
                  <c:v>9.0</c:v>
                </c:pt>
                <c:pt idx="1589">
                  <c:v>10.0</c:v>
                </c:pt>
                <c:pt idx="1590">
                  <c:v>9.0</c:v>
                </c:pt>
                <c:pt idx="1591">
                  <c:v>12.0</c:v>
                </c:pt>
                <c:pt idx="1592">
                  <c:v>11.0</c:v>
                </c:pt>
                <c:pt idx="1593">
                  <c:v>11.0</c:v>
                </c:pt>
                <c:pt idx="1594">
                  <c:v>11.0</c:v>
                </c:pt>
                <c:pt idx="1595">
                  <c:v>11.0</c:v>
                </c:pt>
                <c:pt idx="1596">
                  <c:v>6.0</c:v>
                </c:pt>
                <c:pt idx="1597">
                  <c:v>11.0</c:v>
                </c:pt>
                <c:pt idx="1598">
                  <c:v>9.0</c:v>
                </c:pt>
                <c:pt idx="1599">
                  <c:v>4.0</c:v>
                </c:pt>
                <c:pt idx="1600">
                  <c:v>9.0</c:v>
                </c:pt>
                <c:pt idx="1601">
                  <c:v>8.0</c:v>
                </c:pt>
                <c:pt idx="1602">
                  <c:v>11.0</c:v>
                </c:pt>
                <c:pt idx="1603">
                  <c:v>7.0</c:v>
                </c:pt>
                <c:pt idx="1604">
                  <c:v>6.0</c:v>
                </c:pt>
                <c:pt idx="1605">
                  <c:v>5.0</c:v>
                </c:pt>
                <c:pt idx="1606">
                  <c:v>13.0</c:v>
                </c:pt>
                <c:pt idx="1607">
                  <c:v>11.0</c:v>
                </c:pt>
                <c:pt idx="1608">
                  <c:v>11.0</c:v>
                </c:pt>
                <c:pt idx="1609">
                  <c:v>13.0</c:v>
                </c:pt>
                <c:pt idx="1610">
                  <c:v>15.0</c:v>
                </c:pt>
                <c:pt idx="1611">
                  <c:v>11.0</c:v>
                </c:pt>
                <c:pt idx="1612">
                  <c:v>7.0</c:v>
                </c:pt>
                <c:pt idx="1613">
                  <c:v>9.0</c:v>
                </c:pt>
                <c:pt idx="1614">
                  <c:v>12.0</c:v>
                </c:pt>
                <c:pt idx="1615">
                  <c:v>9.0</c:v>
                </c:pt>
                <c:pt idx="1616">
                  <c:v>6.0</c:v>
                </c:pt>
                <c:pt idx="1617">
                  <c:v>8.0</c:v>
                </c:pt>
                <c:pt idx="1618">
                  <c:v>12.0</c:v>
                </c:pt>
                <c:pt idx="1619">
                  <c:v>10.0</c:v>
                </c:pt>
                <c:pt idx="1620">
                  <c:v>5.0</c:v>
                </c:pt>
                <c:pt idx="1621">
                  <c:v>17.0</c:v>
                </c:pt>
                <c:pt idx="1622">
                  <c:v>14.0</c:v>
                </c:pt>
                <c:pt idx="1623">
                  <c:v>8.0</c:v>
                </c:pt>
                <c:pt idx="1624">
                  <c:v>5.0</c:v>
                </c:pt>
                <c:pt idx="1625">
                  <c:v>14.0</c:v>
                </c:pt>
                <c:pt idx="1626">
                  <c:v>8.0</c:v>
                </c:pt>
                <c:pt idx="1627">
                  <c:v>16.0</c:v>
                </c:pt>
                <c:pt idx="1628">
                  <c:v>11.0</c:v>
                </c:pt>
                <c:pt idx="1629">
                  <c:v>13.0</c:v>
                </c:pt>
                <c:pt idx="1630">
                  <c:v>12.0</c:v>
                </c:pt>
                <c:pt idx="1631">
                  <c:v>7.0</c:v>
                </c:pt>
                <c:pt idx="1632">
                  <c:v>9.0</c:v>
                </c:pt>
                <c:pt idx="1633">
                  <c:v>5.0</c:v>
                </c:pt>
                <c:pt idx="1634">
                  <c:v>7.0</c:v>
                </c:pt>
                <c:pt idx="1635">
                  <c:v>4.0</c:v>
                </c:pt>
                <c:pt idx="1636">
                  <c:v>5.0</c:v>
                </c:pt>
                <c:pt idx="1637">
                  <c:v>4.0</c:v>
                </c:pt>
                <c:pt idx="1638">
                  <c:v>8.0</c:v>
                </c:pt>
                <c:pt idx="1639">
                  <c:v>6.0</c:v>
                </c:pt>
                <c:pt idx="1640">
                  <c:v>4.0</c:v>
                </c:pt>
                <c:pt idx="1641">
                  <c:v>7.0</c:v>
                </c:pt>
                <c:pt idx="1642">
                  <c:v>7.0</c:v>
                </c:pt>
                <c:pt idx="1643">
                  <c:v>4.0</c:v>
                </c:pt>
                <c:pt idx="1644">
                  <c:v>8.0</c:v>
                </c:pt>
                <c:pt idx="1645">
                  <c:v>7.0</c:v>
                </c:pt>
                <c:pt idx="1646">
                  <c:v>14.0</c:v>
                </c:pt>
                <c:pt idx="1647">
                  <c:v>4.0</c:v>
                </c:pt>
                <c:pt idx="1648">
                  <c:v>0.0</c:v>
                </c:pt>
                <c:pt idx="1649">
                  <c:v>7.0</c:v>
                </c:pt>
                <c:pt idx="1650">
                  <c:v>6.0</c:v>
                </c:pt>
                <c:pt idx="1651">
                  <c:v>12.0</c:v>
                </c:pt>
                <c:pt idx="1652">
                  <c:v>6.0</c:v>
                </c:pt>
                <c:pt idx="1653">
                  <c:v>10.0</c:v>
                </c:pt>
                <c:pt idx="1654">
                  <c:v>6.0</c:v>
                </c:pt>
                <c:pt idx="1655">
                  <c:v>15.0</c:v>
                </c:pt>
                <c:pt idx="1656">
                  <c:v>10.0</c:v>
                </c:pt>
                <c:pt idx="1657">
                  <c:v>19.0</c:v>
                </c:pt>
                <c:pt idx="1658">
                  <c:v>10.0</c:v>
                </c:pt>
                <c:pt idx="1659">
                  <c:v>5.0</c:v>
                </c:pt>
                <c:pt idx="1660">
                  <c:v>7.0</c:v>
                </c:pt>
                <c:pt idx="1661">
                  <c:v>10.0</c:v>
                </c:pt>
                <c:pt idx="1662">
                  <c:v>4.0</c:v>
                </c:pt>
                <c:pt idx="1663">
                  <c:v>5.0</c:v>
                </c:pt>
                <c:pt idx="1664">
                  <c:v>4.0</c:v>
                </c:pt>
                <c:pt idx="1665">
                  <c:v>0.0</c:v>
                </c:pt>
                <c:pt idx="1666">
                  <c:v>0.0</c:v>
                </c:pt>
                <c:pt idx="1667">
                  <c:v>3.0</c:v>
                </c:pt>
                <c:pt idx="1668">
                  <c:v>6.0</c:v>
                </c:pt>
                <c:pt idx="1669">
                  <c:v>9.0</c:v>
                </c:pt>
                <c:pt idx="1670">
                  <c:v>4.0</c:v>
                </c:pt>
                <c:pt idx="1671">
                  <c:v>4.0</c:v>
                </c:pt>
                <c:pt idx="1672">
                  <c:v>3.0</c:v>
                </c:pt>
                <c:pt idx="1673">
                  <c:v>4.0</c:v>
                </c:pt>
                <c:pt idx="1674">
                  <c:v>5.0</c:v>
                </c:pt>
                <c:pt idx="1675">
                  <c:v>3.0</c:v>
                </c:pt>
                <c:pt idx="1676">
                  <c:v>5.0</c:v>
                </c:pt>
                <c:pt idx="1677">
                  <c:v>2.0</c:v>
                </c:pt>
                <c:pt idx="1678">
                  <c:v>4.0</c:v>
                </c:pt>
                <c:pt idx="1679">
                  <c:v>3.0</c:v>
                </c:pt>
                <c:pt idx="1680">
                  <c:v>6.0</c:v>
                </c:pt>
                <c:pt idx="1681">
                  <c:v>6.0</c:v>
                </c:pt>
                <c:pt idx="1682">
                  <c:v>9.0</c:v>
                </c:pt>
                <c:pt idx="1683">
                  <c:v>6.0</c:v>
                </c:pt>
                <c:pt idx="1684">
                  <c:v>6.0</c:v>
                </c:pt>
                <c:pt idx="1685">
                  <c:v>5.0</c:v>
                </c:pt>
                <c:pt idx="1686">
                  <c:v>2.0</c:v>
                </c:pt>
                <c:pt idx="1687">
                  <c:v>3.0</c:v>
                </c:pt>
                <c:pt idx="1688">
                  <c:v>3.0</c:v>
                </c:pt>
                <c:pt idx="1689">
                  <c:v>4.0</c:v>
                </c:pt>
                <c:pt idx="1690">
                  <c:v>7.0</c:v>
                </c:pt>
                <c:pt idx="1691">
                  <c:v>5.0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4.0</c:v>
                </c:pt>
                <c:pt idx="1696">
                  <c:v>2.0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4.0</c:v>
                </c:pt>
                <c:pt idx="1701">
                  <c:v>5.0</c:v>
                </c:pt>
                <c:pt idx="1702">
                  <c:v>4.0</c:v>
                </c:pt>
                <c:pt idx="1703">
                  <c:v>8.0</c:v>
                </c:pt>
                <c:pt idx="1704">
                  <c:v>5.0</c:v>
                </c:pt>
                <c:pt idx="1705">
                  <c:v>2.0</c:v>
                </c:pt>
                <c:pt idx="1706">
                  <c:v>6.0</c:v>
                </c:pt>
                <c:pt idx="1707">
                  <c:v>6.0</c:v>
                </c:pt>
                <c:pt idx="1708">
                  <c:v>0.0</c:v>
                </c:pt>
                <c:pt idx="1709">
                  <c:v>0.0</c:v>
                </c:pt>
                <c:pt idx="1710">
                  <c:v>5.0</c:v>
                </c:pt>
                <c:pt idx="1711">
                  <c:v>3.0</c:v>
                </c:pt>
                <c:pt idx="1712">
                  <c:v>0.0</c:v>
                </c:pt>
                <c:pt idx="1713">
                  <c:v>0.0</c:v>
                </c:pt>
                <c:pt idx="1714">
                  <c:v>3.0</c:v>
                </c:pt>
                <c:pt idx="1715">
                  <c:v>2.0</c:v>
                </c:pt>
                <c:pt idx="1716">
                  <c:v>6.0</c:v>
                </c:pt>
                <c:pt idx="1717">
                  <c:v>5.0</c:v>
                </c:pt>
                <c:pt idx="1718">
                  <c:v>4.0</c:v>
                </c:pt>
                <c:pt idx="1719">
                  <c:v>3.0</c:v>
                </c:pt>
                <c:pt idx="1720">
                  <c:v>4.0</c:v>
                </c:pt>
                <c:pt idx="1721">
                  <c:v>4.0</c:v>
                </c:pt>
                <c:pt idx="1722">
                  <c:v>1.0</c:v>
                </c:pt>
                <c:pt idx="1723">
                  <c:v>3.0</c:v>
                </c:pt>
                <c:pt idx="1724">
                  <c:v>3.0</c:v>
                </c:pt>
                <c:pt idx="1725">
                  <c:v>6.0</c:v>
                </c:pt>
                <c:pt idx="1726">
                  <c:v>5.0</c:v>
                </c:pt>
                <c:pt idx="1727">
                  <c:v>2.0</c:v>
                </c:pt>
                <c:pt idx="1728">
                  <c:v>4.0</c:v>
                </c:pt>
                <c:pt idx="1729">
                  <c:v>0.0</c:v>
                </c:pt>
                <c:pt idx="1730">
                  <c:v>1.0</c:v>
                </c:pt>
                <c:pt idx="1731">
                  <c:v>3.0</c:v>
                </c:pt>
                <c:pt idx="1732">
                  <c:v>3.0</c:v>
                </c:pt>
                <c:pt idx="1733">
                  <c:v>3.0</c:v>
                </c:pt>
                <c:pt idx="1734">
                  <c:v>1.0</c:v>
                </c:pt>
                <c:pt idx="1735">
                  <c:v>1.0</c:v>
                </c:pt>
                <c:pt idx="1736">
                  <c:v>4.0</c:v>
                </c:pt>
                <c:pt idx="1737">
                  <c:v>4.0</c:v>
                </c:pt>
                <c:pt idx="1738">
                  <c:v>4.0</c:v>
                </c:pt>
                <c:pt idx="1739">
                  <c:v>2.0</c:v>
                </c:pt>
                <c:pt idx="1740">
                  <c:v>6.0</c:v>
                </c:pt>
                <c:pt idx="1741">
                  <c:v>3.0</c:v>
                </c:pt>
                <c:pt idx="1742">
                  <c:v>3.0</c:v>
                </c:pt>
                <c:pt idx="1743">
                  <c:v>4.0</c:v>
                </c:pt>
                <c:pt idx="1744">
                  <c:v>3.0</c:v>
                </c:pt>
                <c:pt idx="1745">
                  <c:v>2.0</c:v>
                </c:pt>
                <c:pt idx="1746">
                  <c:v>1.0</c:v>
                </c:pt>
                <c:pt idx="1747">
                  <c:v>4.0</c:v>
                </c:pt>
                <c:pt idx="1748">
                  <c:v>6.0</c:v>
                </c:pt>
                <c:pt idx="1749">
                  <c:v>3.0</c:v>
                </c:pt>
                <c:pt idx="1750">
                  <c:v>3.0</c:v>
                </c:pt>
                <c:pt idx="1751">
                  <c:v>3.0</c:v>
                </c:pt>
                <c:pt idx="1752">
                  <c:v>0.0</c:v>
                </c:pt>
                <c:pt idx="1753">
                  <c:v>3.0</c:v>
                </c:pt>
                <c:pt idx="1754">
                  <c:v>4.0</c:v>
                </c:pt>
                <c:pt idx="1755">
                  <c:v>5.0</c:v>
                </c:pt>
                <c:pt idx="1756">
                  <c:v>2.0</c:v>
                </c:pt>
                <c:pt idx="1757">
                  <c:v>4.0</c:v>
                </c:pt>
                <c:pt idx="1758">
                  <c:v>2.0</c:v>
                </c:pt>
                <c:pt idx="1759">
                  <c:v>4.0</c:v>
                </c:pt>
                <c:pt idx="1760">
                  <c:v>4.0</c:v>
                </c:pt>
                <c:pt idx="1761">
                  <c:v>1.0</c:v>
                </c:pt>
                <c:pt idx="1762">
                  <c:v>8.0</c:v>
                </c:pt>
                <c:pt idx="1763">
                  <c:v>6.0</c:v>
                </c:pt>
                <c:pt idx="1764">
                  <c:v>8.0</c:v>
                </c:pt>
                <c:pt idx="1765">
                  <c:v>2.0</c:v>
                </c:pt>
                <c:pt idx="1766">
                  <c:v>5.0</c:v>
                </c:pt>
                <c:pt idx="1767">
                  <c:v>5.0</c:v>
                </c:pt>
                <c:pt idx="1768">
                  <c:v>5.0</c:v>
                </c:pt>
                <c:pt idx="1769">
                  <c:v>2.0</c:v>
                </c:pt>
                <c:pt idx="1770">
                  <c:v>0.0</c:v>
                </c:pt>
                <c:pt idx="1771">
                  <c:v>3.0</c:v>
                </c:pt>
                <c:pt idx="1772">
                  <c:v>5.0</c:v>
                </c:pt>
                <c:pt idx="1773">
                  <c:v>2.0</c:v>
                </c:pt>
                <c:pt idx="1774">
                  <c:v>3.0</c:v>
                </c:pt>
                <c:pt idx="1775">
                  <c:v>4.0</c:v>
                </c:pt>
                <c:pt idx="1776">
                  <c:v>6.0</c:v>
                </c:pt>
                <c:pt idx="1777">
                  <c:v>7.0</c:v>
                </c:pt>
                <c:pt idx="1778">
                  <c:v>3.0</c:v>
                </c:pt>
                <c:pt idx="1779">
                  <c:v>2.0</c:v>
                </c:pt>
                <c:pt idx="1780">
                  <c:v>4.0</c:v>
                </c:pt>
                <c:pt idx="1781">
                  <c:v>2.0</c:v>
                </c:pt>
                <c:pt idx="1782">
                  <c:v>3.0</c:v>
                </c:pt>
                <c:pt idx="1783">
                  <c:v>5.0</c:v>
                </c:pt>
                <c:pt idx="1784">
                  <c:v>2.0</c:v>
                </c:pt>
                <c:pt idx="1785">
                  <c:v>3.0</c:v>
                </c:pt>
                <c:pt idx="1786">
                  <c:v>6.0</c:v>
                </c:pt>
                <c:pt idx="1787">
                  <c:v>5.0</c:v>
                </c:pt>
                <c:pt idx="1788">
                  <c:v>4.0</c:v>
                </c:pt>
                <c:pt idx="1789">
                  <c:v>8.0</c:v>
                </c:pt>
                <c:pt idx="1790">
                  <c:v>3.0</c:v>
                </c:pt>
                <c:pt idx="1791">
                  <c:v>8.0</c:v>
                </c:pt>
                <c:pt idx="1792">
                  <c:v>3.0</c:v>
                </c:pt>
                <c:pt idx="1793">
                  <c:v>3.0</c:v>
                </c:pt>
                <c:pt idx="1794">
                  <c:v>3.0</c:v>
                </c:pt>
                <c:pt idx="1795">
                  <c:v>5.0</c:v>
                </c:pt>
                <c:pt idx="1796">
                  <c:v>2.0</c:v>
                </c:pt>
                <c:pt idx="1797">
                  <c:v>6.0</c:v>
                </c:pt>
                <c:pt idx="1798">
                  <c:v>4.0</c:v>
                </c:pt>
                <c:pt idx="1799">
                  <c:v>4.0</c:v>
                </c:pt>
                <c:pt idx="1800">
                  <c:v>2.0</c:v>
                </c:pt>
                <c:pt idx="1801">
                  <c:v>9.0</c:v>
                </c:pt>
                <c:pt idx="1802">
                  <c:v>7.0</c:v>
                </c:pt>
                <c:pt idx="1803">
                  <c:v>4.0</c:v>
                </c:pt>
                <c:pt idx="1804">
                  <c:v>7.0</c:v>
                </c:pt>
                <c:pt idx="1805">
                  <c:v>5.0</c:v>
                </c:pt>
                <c:pt idx="1806">
                  <c:v>4.0</c:v>
                </c:pt>
                <c:pt idx="1807">
                  <c:v>3.0</c:v>
                </c:pt>
                <c:pt idx="1808">
                  <c:v>4.0</c:v>
                </c:pt>
                <c:pt idx="1809">
                  <c:v>6.0</c:v>
                </c:pt>
                <c:pt idx="1810">
                  <c:v>9.0</c:v>
                </c:pt>
                <c:pt idx="1811">
                  <c:v>5.0</c:v>
                </c:pt>
                <c:pt idx="1812">
                  <c:v>4.0</c:v>
                </c:pt>
                <c:pt idx="1813">
                  <c:v>5.0</c:v>
                </c:pt>
                <c:pt idx="1814">
                  <c:v>3.0</c:v>
                </c:pt>
                <c:pt idx="1815">
                  <c:v>4.0</c:v>
                </c:pt>
                <c:pt idx="1816">
                  <c:v>5.0</c:v>
                </c:pt>
                <c:pt idx="1817">
                  <c:v>6.0</c:v>
                </c:pt>
                <c:pt idx="1818">
                  <c:v>3.0</c:v>
                </c:pt>
                <c:pt idx="1819">
                  <c:v>5.0</c:v>
                </c:pt>
                <c:pt idx="1820">
                  <c:v>8.0</c:v>
                </c:pt>
                <c:pt idx="1821">
                  <c:v>3.0</c:v>
                </c:pt>
                <c:pt idx="1822">
                  <c:v>2.0</c:v>
                </c:pt>
                <c:pt idx="1823">
                  <c:v>3.0</c:v>
                </c:pt>
                <c:pt idx="1824">
                  <c:v>1.0</c:v>
                </c:pt>
                <c:pt idx="1825">
                  <c:v>3.0</c:v>
                </c:pt>
                <c:pt idx="1826">
                  <c:v>7.0</c:v>
                </c:pt>
                <c:pt idx="1827">
                  <c:v>5.0</c:v>
                </c:pt>
                <c:pt idx="1828">
                  <c:v>4.0</c:v>
                </c:pt>
                <c:pt idx="1829">
                  <c:v>3.0</c:v>
                </c:pt>
                <c:pt idx="1830">
                  <c:v>3.0</c:v>
                </c:pt>
                <c:pt idx="1831">
                  <c:v>6.0</c:v>
                </c:pt>
                <c:pt idx="1832">
                  <c:v>7.0</c:v>
                </c:pt>
                <c:pt idx="1833">
                  <c:v>6.0</c:v>
                </c:pt>
                <c:pt idx="1834">
                  <c:v>2.0</c:v>
                </c:pt>
                <c:pt idx="1835">
                  <c:v>5.0</c:v>
                </c:pt>
                <c:pt idx="1836">
                  <c:v>8.0</c:v>
                </c:pt>
                <c:pt idx="1837">
                  <c:v>5.0</c:v>
                </c:pt>
                <c:pt idx="1838">
                  <c:v>5.0</c:v>
                </c:pt>
                <c:pt idx="1839">
                  <c:v>6.0</c:v>
                </c:pt>
                <c:pt idx="1840">
                  <c:v>4.0</c:v>
                </c:pt>
                <c:pt idx="1841">
                  <c:v>5.0</c:v>
                </c:pt>
                <c:pt idx="1842">
                  <c:v>4.0</c:v>
                </c:pt>
                <c:pt idx="1843">
                  <c:v>7.0</c:v>
                </c:pt>
                <c:pt idx="1844">
                  <c:v>5.0</c:v>
                </c:pt>
                <c:pt idx="1845">
                  <c:v>6.0</c:v>
                </c:pt>
                <c:pt idx="1846">
                  <c:v>8.0</c:v>
                </c:pt>
                <c:pt idx="1847">
                  <c:v>5.0</c:v>
                </c:pt>
                <c:pt idx="1848">
                  <c:v>1.0</c:v>
                </c:pt>
                <c:pt idx="1849">
                  <c:v>8.0</c:v>
                </c:pt>
                <c:pt idx="1850">
                  <c:v>8.0</c:v>
                </c:pt>
                <c:pt idx="1851">
                  <c:v>8.0</c:v>
                </c:pt>
                <c:pt idx="1852">
                  <c:v>7.0</c:v>
                </c:pt>
                <c:pt idx="1853">
                  <c:v>5.0</c:v>
                </c:pt>
                <c:pt idx="1854">
                  <c:v>4.0</c:v>
                </c:pt>
                <c:pt idx="1855">
                  <c:v>6.0</c:v>
                </c:pt>
                <c:pt idx="1856">
                  <c:v>7.0</c:v>
                </c:pt>
                <c:pt idx="1857">
                  <c:v>5.0</c:v>
                </c:pt>
                <c:pt idx="1858">
                  <c:v>0.0</c:v>
                </c:pt>
                <c:pt idx="1859">
                  <c:v>3.0</c:v>
                </c:pt>
                <c:pt idx="1860">
                  <c:v>3.0</c:v>
                </c:pt>
                <c:pt idx="1861">
                  <c:v>4.0</c:v>
                </c:pt>
                <c:pt idx="1862">
                  <c:v>4.0</c:v>
                </c:pt>
                <c:pt idx="1863">
                  <c:v>4.0</c:v>
                </c:pt>
                <c:pt idx="1864">
                  <c:v>3.0</c:v>
                </c:pt>
                <c:pt idx="1865">
                  <c:v>3.0</c:v>
                </c:pt>
                <c:pt idx="1866">
                  <c:v>5.0</c:v>
                </c:pt>
                <c:pt idx="1867">
                  <c:v>8.0</c:v>
                </c:pt>
                <c:pt idx="1868">
                  <c:v>5.0</c:v>
                </c:pt>
                <c:pt idx="1869">
                  <c:v>2.0</c:v>
                </c:pt>
                <c:pt idx="1870">
                  <c:v>3.0</c:v>
                </c:pt>
                <c:pt idx="1871">
                  <c:v>3.0</c:v>
                </c:pt>
                <c:pt idx="1872">
                  <c:v>0.0</c:v>
                </c:pt>
                <c:pt idx="1873">
                  <c:v>0.0</c:v>
                </c:pt>
                <c:pt idx="1874">
                  <c:v>2.0</c:v>
                </c:pt>
                <c:pt idx="1875">
                  <c:v>1.0</c:v>
                </c:pt>
                <c:pt idx="1876">
                  <c:v>1.0</c:v>
                </c:pt>
                <c:pt idx="1877">
                  <c:v>5.0</c:v>
                </c:pt>
                <c:pt idx="1878">
                  <c:v>1.0</c:v>
                </c:pt>
                <c:pt idx="1879">
                  <c:v>2.0</c:v>
                </c:pt>
                <c:pt idx="1880">
                  <c:v>2.0</c:v>
                </c:pt>
                <c:pt idx="1881">
                  <c:v>1.0</c:v>
                </c:pt>
                <c:pt idx="1882">
                  <c:v>2.0</c:v>
                </c:pt>
                <c:pt idx="1883">
                  <c:v>4.0</c:v>
                </c:pt>
                <c:pt idx="1884">
                  <c:v>2.0</c:v>
                </c:pt>
                <c:pt idx="1885">
                  <c:v>3.0</c:v>
                </c:pt>
                <c:pt idx="1886">
                  <c:v>6.0</c:v>
                </c:pt>
                <c:pt idx="1887">
                  <c:v>3.0</c:v>
                </c:pt>
                <c:pt idx="1888">
                  <c:v>0.0</c:v>
                </c:pt>
                <c:pt idx="1889">
                  <c:v>1.0</c:v>
                </c:pt>
                <c:pt idx="1890">
                  <c:v>0.0</c:v>
                </c:pt>
                <c:pt idx="1891">
                  <c:v>1.0</c:v>
                </c:pt>
                <c:pt idx="1892">
                  <c:v>2.0</c:v>
                </c:pt>
                <c:pt idx="1893">
                  <c:v>3.0</c:v>
                </c:pt>
                <c:pt idx="1894">
                  <c:v>1.0</c:v>
                </c:pt>
                <c:pt idx="1895">
                  <c:v>4.0</c:v>
                </c:pt>
                <c:pt idx="1896">
                  <c:v>1.0</c:v>
                </c:pt>
                <c:pt idx="1897">
                  <c:v>6.0</c:v>
                </c:pt>
                <c:pt idx="1898">
                  <c:v>10.0</c:v>
                </c:pt>
                <c:pt idx="1899">
                  <c:v>4.0</c:v>
                </c:pt>
                <c:pt idx="1900">
                  <c:v>4.0</c:v>
                </c:pt>
                <c:pt idx="1901">
                  <c:v>4.0</c:v>
                </c:pt>
                <c:pt idx="1902">
                  <c:v>4.0</c:v>
                </c:pt>
                <c:pt idx="1903">
                  <c:v>6.0</c:v>
                </c:pt>
                <c:pt idx="1904">
                  <c:v>1.0</c:v>
                </c:pt>
                <c:pt idx="1905">
                  <c:v>4.0</c:v>
                </c:pt>
                <c:pt idx="1906">
                  <c:v>4.0</c:v>
                </c:pt>
                <c:pt idx="1907">
                  <c:v>4.0</c:v>
                </c:pt>
                <c:pt idx="1908">
                  <c:v>3.0</c:v>
                </c:pt>
                <c:pt idx="1909">
                  <c:v>3.0</c:v>
                </c:pt>
                <c:pt idx="1910">
                  <c:v>3.0</c:v>
                </c:pt>
                <c:pt idx="1911">
                  <c:v>4.0</c:v>
                </c:pt>
                <c:pt idx="1912">
                  <c:v>2.0</c:v>
                </c:pt>
                <c:pt idx="1913">
                  <c:v>3.0</c:v>
                </c:pt>
                <c:pt idx="1914">
                  <c:v>4.0</c:v>
                </c:pt>
                <c:pt idx="1915">
                  <c:v>6.0</c:v>
                </c:pt>
                <c:pt idx="1916">
                  <c:v>3.0</c:v>
                </c:pt>
                <c:pt idx="1917">
                  <c:v>3.0</c:v>
                </c:pt>
                <c:pt idx="1918">
                  <c:v>4.0</c:v>
                </c:pt>
                <c:pt idx="1919">
                  <c:v>5.0</c:v>
                </c:pt>
                <c:pt idx="1920">
                  <c:v>3.0</c:v>
                </c:pt>
                <c:pt idx="1921">
                  <c:v>2.0</c:v>
                </c:pt>
                <c:pt idx="1922">
                  <c:v>2.0</c:v>
                </c:pt>
                <c:pt idx="1923">
                  <c:v>4.0</c:v>
                </c:pt>
                <c:pt idx="1924">
                  <c:v>3.0</c:v>
                </c:pt>
                <c:pt idx="1925">
                  <c:v>5.0</c:v>
                </c:pt>
                <c:pt idx="1926">
                  <c:v>6.0</c:v>
                </c:pt>
                <c:pt idx="1927">
                  <c:v>3.0</c:v>
                </c:pt>
                <c:pt idx="1928">
                  <c:v>3.0</c:v>
                </c:pt>
                <c:pt idx="1929">
                  <c:v>1.0</c:v>
                </c:pt>
                <c:pt idx="1930">
                  <c:v>2.0</c:v>
                </c:pt>
                <c:pt idx="1931">
                  <c:v>0.0</c:v>
                </c:pt>
                <c:pt idx="1932">
                  <c:v>2.0</c:v>
                </c:pt>
                <c:pt idx="1933">
                  <c:v>3.0</c:v>
                </c:pt>
                <c:pt idx="1934">
                  <c:v>0.0</c:v>
                </c:pt>
                <c:pt idx="1935">
                  <c:v>3.0</c:v>
                </c:pt>
                <c:pt idx="1936">
                  <c:v>1.0</c:v>
                </c:pt>
                <c:pt idx="1937">
                  <c:v>4.0</c:v>
                </c:pt>
                <c:pt idx="1938">
                  <c:v>8.0</c:v>
                </c:pt>
                <c:pt idx="1939">
                  <c:v>2.0</c:v>
                </c:pt>
                <c:pt idx="1940">
                  <c:v>2.0</c:v>
                </c:pt>
                <c:pt idx="1941">
                  <c:v>1.0</c:v>
                </c:pt>
                <c:pt idx="1942">
                  <c:v>1.0</c:v>
                </c:pt>
                <c:pt idx="1943">
                  <c:v>3.0</c:v>
                </c:pt>
                <c:pt idx="1944">
                  <c:v>2.0</c:v>
                </c:pt>
                <c:pt idx="1945">
                  <c:v>2.0</c:v>
                </c:pt>
                <c:pt idx="1946">
                  <c:v>2.0</c:v>
                </c:pt>
                <c:pt idx="1947">
                  <c:v>1.0</c:v>
                </c:pt>
                <c:pt idx="1948">
                  <c:v>3.0</c:v>
                </c:pt>
                <c:pt idx="1949">
                  <c:v>4.0</c:v>
                </c:pt>
                <c:pt idx="1950">
                  <c:v>5.0</c:v>
                </c:pt>
                <c:pt idx="1951">
                  <c:v>1.0</c:v>
                </c:pt>
                <c:pt idx="1952">
                  <c:v>2.0</c:v>
                </c:pt>
                <c:pt idx="1953">
                  <c:v>3.0</c:v>
                </c:pt>
                <c:pt idx="1954">
                  <c:v>2.0</c:v>
                </c:pt>
                <c:pt idx="1955">
                  <c:v>3.0</c:v>
                </c:pt>
                <c:pt idx="1956">
                  <c:v>1.0</c:v>
                </c:pt>
                <c:pt idx="1957">
                  <c:v>2.0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2.0</c:v>
                </c:pt>
                <c:pt idx="1963">
                  <c:v>2.0</c:v>
                </c:pt>
                <c:pt idx="1964">
                  <c:v>2.0</c:v>
                </c:pt>
                <c:pt idx="1965">
                  <c:v>0.0</c:v>
                </c:pt>
                <c:pt idx="1966">
                  <c:v>4.0</c:v>
                </c:pt>
                <c:pt idx="1967">
                  <c:v>3.0</c:v>
                </c:pt>
                <c:pt idx="1968">
                  <c:v>3.0</c:v>
                </c:pt>
                <c:pt idx="1969">
                  <c:v>4.0</c:v>
                </c:pt>
                <c:pt idx="1970">
                  <c:v>3.0</c:v>
                </c:pt>
                <c:pt idx="1971">
                  <c:v>2.0</c:v>
                </c:pt>
                <c:pt idx="1972">
                  <c:v>1.0</c:v>
                </c:pt>
                <c:pt idx="1973">
                  <c:v>2.0</c:v>
                </c:pt>
                <c:pt idx="1974">
                  <c:v>0.0</c:v>
                </c:pt>
                <c:pt idx="1975">
                  <c:v>3.0</c:v>
                </c:pt>
                <c:pt idx="1976">
                  <c:v>1.0</c:v>
                </c:pt>
                <c:pt idx="1977">
                  <c:v>3.0</c:v>
                </c:pt>
                <c:pt idx="1978">
                  <c:v>1.0</c:v>
                </c:pt>
                <c:pt idx="1979">
                  <c:v>2.0</c:v>
                </c:pt>
                <c:pt idx="1980">
                  <c:v>2.0</c:v>
                </c:pt>
                <c:pt idx="1981">
                  <c:v>0.0</c:v>
                </c:pt>
                <c:pt idx="1982">
                  <c:v>4.0</c:v>
                </c:pt>
                <c:pt idx="1983">
                  <c:v>6.0</c:v>
                </c:pt>
                <c:pt idx="1984">
                  <c:v>0.0</c:v>
                </c:pt>
                <c:pt idx="1985">
                  <c:v>3.0</c:v>
                </c:pt>
                <c:pt idx="1986">
                  <c:v>1.0</c:v>
                </c:pt>
                <c:pt idx="1987">
                  <c:v>2.0</c:v>
                </c:pt>
                <c:pt idx="1988">
                  <c:v>1.0</c:v>
                </c:pt>
                <c:pt idx="1989">
                  <c:v>2.0</c:v>
                </c:pt>
                <c:pt idx="1990">
                  <c:v>2.0</c:v>
                </c:pt>
                <c:pt idx="1991">
                  <c:v>5.0</c:v>
                </c:pt>
                <c:pt idx="1992">
                  <c:v>4.0</c:v>
                </c:pt>
                <c:pt idx="1993">
                  <c:v>4.0</c:v>
                </c:pt>
                <c:pt idx="1994">
                  <c:v>4.0</c:v>
                </c:pt>
                <c:pt idx="1995">
                  <c:v>1.0</c:v>
                </c:pt>
                <c:pt idx="1996">
                  <c:v>3.0</c:v>
                </c:pt>
                <c:pt idx="1997">
                  <c:v>1.0</c:v>
                </c:pt>
                <c:pt idx="1998">
                  <c:v>3.0</c:v>
                </c:pt>
                <c:pt idx="1999">
                  <c:v>4.0</c:v>
                </c:pt>
                <c:pt idx="2000">
                  <c:v>0.0</c:v>
                </c:pt>
                <c:pt idx="2001">
                  <c:v>0.0</c:v>
                </c:pt>
                <c:pt idx="2002">
                  <c:v>1.0</c:v>
                </c:pt>
                <c:pt idx="2003">
                  <c:v>0.0</c:v>
                </c:pt>
                <c:pt idx="2004">
                  <c:v>2.0</c:v>
                </c:pt>
                <c:pt idx="2005">
                  <c:v>4.0</c:v>
                </c:pt>
                <c:pt idx="2006">
                  <c:v>2.0</c:v>
                </c:pt>
                <c:pt idx="2007">
                  <c:v>1.0</c:v>
                </c:pt>
                <c:pt idx="2008">
                  <c:v>3.0</c:v>
                </c:pt>
                <c:pt idx="2009">
                  <c:v>2.0</c:v>
                </c:pt>
                <c:pt idx="2010">
                  <c:v>0.0</c:v>
                </c:pt>
                <c:pt idx="2011">
                  <c:v>3.0</c:v>
                </c:pt>
                <c:pt idx="2012">
                  <c:v>1.0</c:v>
                </c:pt>
                <c:pt idx="2013">
                  <c:v>4.0</c:v>
                </c:pt>
                <c:pt idx="2014">
                  <c:v>1.0</c:v>
                </c:pt>
                <c:pt idx="2015">
                  <c:v>3.0</c:v>
                </c:pt>
                <c:pt idx="2016">
                  <c:v>0.0</c:v>
                </c:pt>
                <c:pt idx="2017">
                  <c:v>2.0</c:v>
                </c:pt>
                <c:pt idx="2018">
                  <c:v>2.0</c:v>
                </c:pt>
                <c:pt idx="2019">
                  <c:v>3.0</c:v>
                </c:pt>
                <c:pt idx="2020">
                  <c:v>2.0</c:v>
                </c:pt>
                <c:pt idx="2021">
                  <c:v>2.0</c:v>
                </c:pt>
                <c:pt idx="2022">
                  <c:v>1.0</c:v>
                </c:pt>
                <c:pt idx="2023">
                  <c:v>6.0</c:v>
                </c:pt>
                <c:pt idx="2024">
                  <c:v>2.0</c:v>
                </c:pt>
                <c:pt idx="2025">
                  <c:v>1.0</c:v>
                </c:pt>
                <c:pt idx="2026">
                  <c:v>1.0</c:v>
                </c:pt>
                <c:pt idx="2027">
                  <c:v>4.0</c:v>
                </c:pt>
                <c:pt idx="2028">
                  <c:v>4.0</c:v>
                </c:pt>
                <c:pt idx="2029">
                  <c:v>5.0</c:v>
                </c:pt>
                <c:pt idx="2030">
                  <c:v>3.0</c:v>
                </c:pt>
                <c:pt idx="2031">
                  <c:v>2.0</c:v>
                </c:pt>
                <c:pt idx="2032">
                  <c:v>5.0</c:v>
                </c:pt>
                <c:pt idx="2033">
                  <c:v>3.0</c:v>
                </c:pt>
                <c:pt idx="2034">
                  <c:v>2.0</c:v>
                </c:pt>
                <c:pt idx="2035">
                  <c:v>2.0</c:v>
                </c:pt>
                <c:pt idx="2036">
                  <c:v>1.0</c:v>
                </c:pt>
                <c:pt idx="2037">
                  <c:v>4.0</c:v>
                </c:pt>
                <c:pt idx="2038">
                  <c:v>2.0</c:v>
                </c:pt>
                <c:pt idx="2039">
                  <c:v>0.0</c:v>
                </c:pt>
                <c:pt idx="2040">
                  <c:v>2.0</c:v>
                </c:pt>
                <c:pt idx="2041">
                  <c:v>1.0</c:v>
                </c:pt>
                <c:pt idx="2042">
                  <c:v>2.0</c:v>
                </c:pt>
                <c:pt idx="2043">
                  <c:v>0.0</c:v>
                </c:pt>
                <c:pt idx="2044">
                  <c:v>2.0</c:v>
                </c:pt>
                <c:pt idx="2045">
                  <c:v>4.0</c:v>
                </c:pt>
                <c:pt idx="2046">
                  <c:v>0.0</c:v>
                </c:pt>
                <c:pt idx="2047">
                  <c:v>2.0</c:v>
                </c:pt>
                <c:pt idx="2048">
                  <c:v>1.0</c:v>
                </c:pt>
                <c:pt idx="2049">
                  <c:v>0.0</c:v>
                </c:pt>
                <c:pt idx="2050">
                  <c:v>4.0</c:v>
                </c:pt>
                <c:pt idx="2051">
                  <c:v>3.0</c:v>
                </c:pt>
                <c:pt idx="2052">
                  <c:v>2.0</c:v>
                </c:pt>
                <c:pt idx="2053">
                  <c:v>2.0</c:v>
                </c:pt>
                <c:pt idx="2054">
                  <c:v>3.0</c:v>
                </c:pt>
                <c:pt idx="2055">
                  <c:v>1.0</c:v>
                </c:pt>
                <c:pt idx="2056">
                  <c:v>2.0</c:v>
                </c:pt>
                <c:pt idx="2057">
                  <c:v>2.0</c:v>
                </c:pt>
                <c:pt idx="2058">
                  <c:v>1.0</c:v>
                </c:pt>
                <c:pt idx="2059">
                  <c:v>1.0</c:v>
                </c:pt>
                <c:pt idx="2060">
                  <c:v>0.0</c:v>
                </c:pt>
                <c:pt idx="2061">
                  <c:v>1.0</c:v>
                </c:pt>
                <c:pt idx="2062">
                  <c:v>2.0</c:v>
                </c:pt>
                <c:pt idx="2063">
                  <c:v>3.0</c:v>
                </c:pt>
                <c:pt idx="2064">
                  <c:v>0.0</c:v>
                </c:pt>
                <c:pt idx="2065">
                  <c:v>3.0</c:v>
                </c:pt>
                <c:pt idx="2066">
                  <c:v>2.0</c:v>
                </c:pt>
                <c:pt idx="2067">
                  <c:v>2.0</c:v>
                </c:pt>
                <c:pt idx="2068">
                  <c:v>4.0</c:v>
                </c:pt>
                <c:pt idx="2069">
                  <c:v>3.0</c:v>
                </c:pt>
                <c:pt idx="2070">
                  <c:v>3.0</c:v>
                </c:pt>
                <c:pt idx="2071">
                  <c:v>1.0</c:v>
                </c:pt>
                <c:pt idx="2072">
                  <c:v>3.0</c:v>
                </c:pt>
                <c:pt idx="2073">
                  <c:v>5.0</c:v>
                </c:pt>
                <c:pt idx="2074">
                  <c:v>3.0</c:v>
                </c:pt>
                <c:pt idx="2075">
                  <c:v>2.0</c:v>
                </c:pt>
                <c:pt idx="2076">
                  <c:v>4.0</c:v>
                </c:pt>
                <c:pt idx="2077">
                  <c:v>2.0</c:v>
                </c:pt>
                <c:pt idx="2078">
                  <c:v>2.0</c:v>
                </c:pt>
                <c:pt idx="2079">
                  <c:v>3.0</c:v>
                </c:pt>
                <c:pt idx="2080">
                  <c:v>3.0</c:v>
                </c:pt>
                <c:pt idx="2081">
                  <c:v>5.0</c:v>
                </c:pt>
                <c:pt idx="2082">
                  <c:v>4.0</c:v>
                </c:pt>
                <c:pt idx="2083">
                  <c:v>2.0</c:v>
                </c:pt>
                <c:pt idx="2084">
                  <c:v>2.0</c:v>
                </c:pt>
                <c:pt idx="2085">
                  <c:v>2.0</c:v>
                </c:pt>
                <c:pt idx="2086">
                  <c:v>2.0</c:v>
                </c:pt>
                <c:pt idx="2087">
                  <c:v>5.0</c:v>
                </c:pt>
                <c:pt idx="2088">
                  <c:v>2.0</c:v>
                </c:pt>
                <c:pt idx="2089">
                  <c:v>2.0</c:v>
                </c:pt>
                <c:pt idx="2090">
                  <c:v>4.0</c:v>
                </c:pt>
                <c:pt idx="2091">
                  <c:v>2.0</c:v>
                </c:pt>
                <c:pt idx="2092">
                  <c:v>2.0</c:v>
                </c:pt>
                <c:pt idx="2093">
                  <c:v>4.0</c:v>
                </c:pt>
                <c:pt idx="2094">
                  <c:v>4.0</c:v>
                </c:pt>
                <c:pt idx="2095">
                  <c:v>2.0</c:v>
                </c:pt>
                <c:pt idx="2096">
                  <c:v>2.0</c:v>
                </c:pt>
                <c:pt idx="2097">
                  <c:v>3.0</c:v>
                </c:pt>
                <c:pt idx="2098">
                  <c:v>0.0</c:v>
                </c:pt>
                <c:pt idx="2099">
                  <c:v>2.0</c:v>
                </c:pt>
                <c:pt idx="2100">
                  <c:v>2.0</c:v>
                </c:pt>
                <c:pt idx="2101">
                  <c:v>3.0</c:v>
                </c:pt>
                <c:pt idx="2102">
                  <c:v>3.0</c:v>
                </c:pt>
                <c:pt idx="2103">
                  <c:v>2.0</c:v>
                </c:pt>
                <c:pt idx="2104">
                  <c:v>2.0</c:v>
                </c:pt>
                <c:pt idx="2105">
                  <c:v>2.0</c:v>
                </c:pt>
                <c:pt idx="2106">
                  <c:v>4.0</c:v>
                </c:pt>
                <c:pt idx="2107">
                  <c:v>10.0</c:v>
                </c:pt>
                <c:pt idx="2108">
                  <c:v>6.0</c:v>
                </c:pt>
                <c:pt idx="2109">
                  <c:v>4.0</c:v>
                </c:pt>
                <c:pt idx="2110">
                  <c:v>4.0</c:v>
                </c:pt>
                <c:pt idx="2111">
                  <c:v>1.0</c:v>
                </c:pt>
                <c:pt idx="2112">
                  <c:v>4.0</c:v>
                </c:pt>
                <c:pt idx="2113">
                  <c:v>5.0</c:v>
                </c:pt>
                <c:pt idx="2114">
                  <c:v>4.0</c:v>
                </c:pt>
                <c:pt idx="2115">
                  <c:v>2.0</c:v>
                </c:pt>
                <c:pt idx="2116">
                  <c:v>3.0</c:v>
                </c:pt>
                <c:pt idx="2117">
                  <c:v>2.0</c:v>
                </c:pt>
                <c:pt idx="2118">
                  <c:v>3.0</c:v>
                </c:pt>
                <c:pt idx="2119">
                  <c:v>1.0</c:v>
                </c:pt>
                <c:pt idx="2120">
                  <c:v>5.0</c:v>
                </c:pt>
                <c:pt idx="2121">
                  <c:v>1.0</c:v>
                </c:pt>
                <c:pt idx="2122">
                  <c:v>2.0</c:v>
                </c:pt>
                <c:pt idx="2123">
                  <c:v>2.0</c:v>
                </c:pt>
                <c:pt idx="2124">
                  <c:v>0.0</c:v>
                </c:pt>
                <c:pt idx="2125">
                  <c:v>6.0</c:v>
                </c:pt>
                <c:pt idx="2126">
                  <c:v>5.0</c:v>
                </c:pt>
                <c:pt idx="2127">
                  <c:v>3.0</c:v>
                </c:pt>
                <c:pt idx="2128">
                  <c:v>4.0</c:v>
                </c:pt>
                <c:pt idx="2129">
                  <c:v>2.0</c:v>
                </c:pt>
                <c:pt idx="2130">
                  <c:v>5.0</c:v>
                </c:pt>
                <c:pt idx="2131">
                  <c:v>4.0</c:v>
                </c:pt>
                <c:pt idx="2132">
                  <c:v>2.0</c:v>
                </c:pt>
                <c:pt idx="2133">
                  <c:v>1.0</c:v>
                </c:pt>
                <c:pt idx="2134">
                  <c:v>4.0</c:v>
                </c:pt>
                <c:pt idx="2135">
                  <c:v>6.0</c:v>
                </c:pt>
                <c:pt idx="2136">
                  <c:v>6.0</c:v>
                </c:pt>
                <c:pt idx="2137">
                  <c:v>4.0</c:v>
                </c:pt>
                <c:pt idx="2138">
                  <c:v>1.0</c:v>
                </c:pt>
                <c:pt idx="2139">
                  <c:v>5.0</c:v>
                </c:pt>
                <c:pt idx="2140">
                  <c:v>5.0</c:v>
                </c:pt>
                <c:pt idx="2141">
                  <c:v>4.0</c:v>
                </c:pt>
                <c:pt idx="2142">
                  <c:v>4.0</c:v>
                </c:pt>
                <c:pt idx="2143">
                  <c:v>3.0</c:v>
                </c:pt>
                <c:pt idx="2144">
                  <c:v>0.0</c:v>
                </c:pt>
                <c:pt idx="2145">
                  <c:v>4.0</c:v>
                </c:pt>
                <c:pt idx="2146">
                  <c:v>3.0</c:v>
                </c:pt>
                <c:pt idx="2147">
                  <c:v>5.0</c:v>
                </c:pt>
                <c:pt idx="2148">
                  <c:v>5.0</c:v>
                </c:pt>
                <c:pt idx="2149">
                  <c:v>5.0</c:v>
                </c:pt>
                <c:pt idx="2150">
                  <c:v>6.0</c:v>
                </c:pt>
                <c:pt idx="2151">
                  <c:v>3.0</c:v>
                </c:pt>
                <c:pt idx="2152">
                  <c:v>0.0</c:v>
                </c:pt>
                <c:pt idx="2153">
                  <c:v>2.0</c:v>
                </c:pt>
                <c:pt idx="2154">
                  <c:v>2.0</c:v>
                </c:pt>
                <c:pt idx="2155">
                  <c:v>2.0</c:v>
                </c:pt>
                <c:pt idx="2156">
                  <c:v>3.0</c:v>
                </c:pt>
                <c:pt idx="2157">
                  <c:v>1.0</c:v>
                </c:pt>
                <c:pt idx="2158">
                  <c:v>2.0</c:v>
                </c:pt>
                <c:pt idx="2159">
                  <c:v>2.0</c:v>
                </c:pt>
                <c:pt idx="2160">
                  <c:v>2.0</c:v>
                </c:pt>
                <c:pt idx="2161">
                  <c:v>2.0</c:v>
                </c:pt>
                <c:pt idx="2162">
                  <c:v>3.0</c:v>
                </c:pt>
                <c:pt idx="2163">
                  <c:v>4.0</c:v>
                </c:pt>
                <c:pt idx="2164">
                  <c:v>4.0</c:v>
                </c:pt>
                <c:pt idx="2165">
                  <c:v>1.0</c:v>
                </c:pt>
                <c:pt idx="2166">
                  <c:v>0.0</c:v>
                </c:pt>
                <c:pt idx="2167">
                  <c:v>0.0</c:v>
                </c:pt>
                <c:pt idx="2168">
                  <c:v>2.0</c:v>
                </c:pt>
                <c:pt idx="2169">
                  <c:v>1.0</c:v>
                </c:pt>
                <c:pt idx="2170">
                  <c:v>0.0</c:v>
                </c:pt>
                <c:pt idx="2171">
                  <c:v>0.0</c:v>
                </c:pt>
                <c:pt idx="2172">
                  <c:v>3.0</c:v>
                </c:pt>
                <c:pt idx="2173">
                  <c:v>2.0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2.0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3.0</c:v>
                </c:pt>
                <c:pt idx="2197">
                  <c:v>2.0</c:v>
                </c:pt>
                <c:pt idx="2198">
                  <c:v>1.0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2.0</c:v>
                </c:pt>
                <c:pt idx="2203">
                  <c:v>1.0</c:v>
                </c:pt>
                <c:pt idx="2204">
                  <c:v>0.0</c:v>
                </c:pt>
                <c:pt idx="2205">
                  <c:v>2.0</c:v>
                </c:pt>
                <c:pt idx="2206">
                  <c:v>0.0</c:v>
                </c:pt>
                <c:pt idx="2207">
                  <c:v>3.0</c:v>
                </c:pt>
                <c:pt idx="2208">
                  <c:v>1.0</c:v>
                </c:pt>
                <c:pt idx="2209">
                  <c:v>2.0</c:v>
                </c:pt>
                <c:pt idx="2210">
                  <c:v>4.0</c:v>
                </c:pt>
                <c:pt idx="2211">
                  <c:v>3.0</c:v>
                </c:pt>
                <c:pt idx="2212">
                  <c:v>3.0</c:v>
                </c:pt>
                <c:pt idx="2213">
                  <c:v>6.0</c:v>
                </c:pt>
                <c:pt idx="2214">
                  <c:v>2.0</c:v>
                </c:pt>
                <c:pt idx="2215">
                  <c:v>3.0</c:v>
                </c:pt>
                <c:pt idx="2216">
                  <c:v>4.0</c:v>
                </c:pt>
                <c:pt idx="2217">
                  <c:v>6.0</c:v>
                </c:pt>
                <c:pt idx="2218">
                  <c:v>4.0</c:v>
                </c:pt>
                <c:pt idx="2219">
                  <c:v>6.0</c:v>
                </c:pt>
                <c:pt idx="2220">
                  <c:v>10.0</c:v>
                </c:pt>
                <c:pt idx="2221">
                  <c:v>7.0</c:v>
                </c:pt>
                <c:pt idx="2222">
                  <c:v>7.0</c:v>
                </c:pt>
                <c:pt idx="2223">
                  <c:v>7.0</c:v>
                </c:pt>
                <c:pt idx="2224">
                  <c:v>9.0</c:v>
                </c:pt>
                <c:pt idx="2225">
                  <c:v>6.0</c:v>
                </c:pt>
                <c:pt idx="2226">
                  <c:v>6.0</c:v>
                </c:pt>
                <c:pt idx="2227">
                  <c:v>5.0</c:v>
                </c:pt>
                <c:pt idx="2228">
                  <c:v>4.0</c:v>
                </c:pt>
                <c:pt idx="2229">
                  <c:v>5.0</c:v>
                </c:pt>
                <c:pt idx="2230">
                  <c:v>7.0</c:v>
                </c:pt>
                <c:pt idx="2231">
                  <c:v>8.0</c:v>
                </c:pt>
                <c:pt idx="2232">
                  <c:v>5.0</c:v>
                </c:pt>
                <c:pt idx="2233">
                  <c:v>1.0</c:v>
                </c:pt>
                <c:pt idx="2234">
                  <c:v>3.0</c:v>
                </c:pt>
                <c:pt idx="2235">
                  <c:v>2.0</c:v>
                </c:pt>
                <c:pt idx="2236">
                  <c:v>0.0</c:v>
                </c:pt>
                <c:pt idx="2237">
                  <c:v>0.0</c:v>
                </c:pt>
                <c:pt idx="2238">
                  <c:v>1.0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1.0</c:v>
                </c:pt>
                <c:pt idx="2249">
                  <c:v>2.0</c:v>
                </c:pt>
                <c:pt idx="2250">
                  <c:v>0.0</c:v>
                </c:pt>
                <c:pt idx="2251">
                  <c:v>2.0</c:v>
                </c:pt>
                <c:pt idx="2252">
                  <c:v>2.0</c:v>
                </c:pt>
                <c:pt idx="2253">
                  <c:v>5.0</c:v>
                </c:pt>
                <c:pt idx="2254">
                  <c:v>2.0</c:v>
                </c:pt>
                <c:pt idx="2255">
                  <c:v>5.0</c:v>
                </c:pt>
                <c:pt idx="2256">
                  <c:v>4.0</c:v>
                </c:pt>
                <c:pt idx="2257">
                  <c:v>3.0</c:v>
                </c:pt>
                <c:pt idx="2258">
                  <c:v>7.0</c:v>
                </c:pt>
                <c:pt idx="2259">
                  <c:v>7.0</c:v>
                </c:pt>
                <c:pt idx="2260">
                  <c:v>6.0</c:v>
                </c:pt>
                <c:pt idx="2261">
                  <c:v>8.0</c:v>
                </c:pt>
                <c:pt idx="2262">
                  <c:v>5.0</c:v>
                </c:pt>
                <c:pt idx="2263">
                  <c:v>5.0</c:v>
                </c:pt>
                <c:pt idx="2264">
                  <c:v>9.0</c:v>
                </c:pt>
                <c:pt idx="2265">
                  <c:v>8.0</c:v>
                </c:pt>
                <c:pt idx="2266">
                  <c:v>7.0</c:v>
                </c:pt>
                <c:pt idx="2267">
                  <c:v>3.0</c:v>
                </c:pt>
                <c:pt idx="2268">
                  <c:v>2.0</c:v>
                </c:pt>
                <c:pt idx="2269">
                  <c:v>6.0</c:v>
                </c:pt>
                <c:pt idx="2270">
                  <c:v>3.0</c:v>
                </c:pt>
                <c:pt idx="2271">
                  <c:v>3.0</c:v>
                </c:pt>
                <c:pt idx="2272">
                  <c:v>1.0</c:v>
                </c:pt>
                <c:pt idx="2273">
                  <c:v>3.0</c:v>
                </c:pt>
                <c:pt idx="2274">
                  <c:v>5.0</c:v>
                </c:pt>
                <c:pt idx="2275">
                  <c:v>5.0</c:v>
                </c:pt>
                <c:pt idx="2276">
                  <c:v>4.0</c:v>
                </c:pt>
                <c:pt idx="2277">
                  <c:v>3.0</c:v>
                </c:pt>
                <c:pt idx="2278">
                  <c:v>3.0</c:v>
                </c:pt>
                <c:pt idx="2279">
                  <c:v>3.0</c:v>
                </c:pt>
                <c:pt idx="2280">
                  <c:v>5.0</c:v>
                </c:pt>
                <c:pt idx="2281">
                  <c:v>4.0</c:v>
                </c:pt>
                <c:pt idx="2282">
                  <c:v>4.0</c:v>
                </c:pt>
                <c:pt idx="2283">
                  <c:v>3.0</c:v>
                </c:pt>
                <c:pt idx="2284">
                  <c:v>4.0</c:v>
                </c:pt>
                <c:pt idx="2285">
                  <c:v>6.0</c:v>
                </c:pt>
                <c:pt idx="2286">
                  <c:v>6.0</c:v>
                </c:pt>
                <c:pt idx="2287">
                  <c:v>7.0</c:v>
                </c:pt>
                <c:pt idx="2288">
                  <c:v>4.0</c:v>
                </c:pt>
                <c:pt idx="2289">
                  <c:v>6.0</c:v>
                </c:pt>
                <c:pt idx="2290">
                  <c:v>5.0</c:v>
                </c:pt>
                <c:pt idx="2291">
                  <c:v>6.0</c:v>
                </c:pt>
                <c:pt idx="2292">
                  <c:v>6.0</c:v>
                </c:pt>
                <c:pt idx="2293">
                  <c:v>7.0</c:v>
                </c:pt>
                <c:pt idx="2294">
                  <c:v>2.0</c:v>
                </c:pt>
                <c:pt idx="2295">
                  <c:v>5.0</c:v>
                </c:pt>
                <c:pt idx="2296">
                  <c:v>7.0</c:v>
                </c:pt>
                <c:pt idx="2297">
                  <c:v>3.0</c:v>
                </c:pt>
                <c:pt idx="2298">
                  <c:v>7.0</c:v>
                </c:pt>
                <c:pt idx="2299">
                  <c:v>5.0</c:v>
                </c:pt>
                <c:pt idx="2300">
                  <c:v>4.0</c:v>
                </c:pt>
                <c:pt idx="2301">
                  <c:v>5.0</c:v>
                </c:pt>
                <c:pt idx="2302">
                  <c:v>2.0</c:v>
                </c:pt>
                <c:pt idx="2303">
                  <c:v>4.0</c:v>
                </c:pt>
                <c:pt idx="2304">
                  <c:v>5.0</c:v>
                </c:pt>
                <c:pt idx="2305">
                  <c:v>8.0</c:v>
                </c:pt>
                <c:pt idx="2306">
                  <c:v>6.0</c:v>
                </c:pt>
                <c:pt idx="2307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831624"/>
        <c:axId val="2115822024"/>
      </c:scatterChart>
      <c:valAx>
        <c:axId val="2115831624"/>
        <c:scaling>
          <c:orientation val="minMax"/>
          <c:max val="41183.0"/>
          <c:min val="41175.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400" dirty="0"/>
                  <a:t>Date</a:t>
                </a:r>
              </a:p>
            </c:rich>
          </c:tx>
          <c:layout/>
          <c:overlay val="0"/>
        </c:title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5822024"/>
        <c:crosses val="autoZero"/>
        <c:crossBetween val="midCat"/>
      </c:valAx>
      <c:valAx>
        <c:axId val="2115822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400" baseline="0" dirty="0" smtClean="0"/>
                  <a:t>Wind Speed (MPH)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0405405571318599"/>
              <c:y val="0.03175221245493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583162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617924920566"/>
          <c:y val="0.0908469237955425"/>
          <c:w val="0.69203818343658"/>
          <c:h val="0.687549446149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TemperatureF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Sheet1!$A$2:$A$2310</c:f>
              <c:numCache>
                <c:formatCode>m/d/yy\ h:mm</c:formatCode>
                <c:ptCount val="2309"/>
                <c:pt idx="0">
                  <c:v>41175.0</c:v>
                </c:pt>
                <c:pt idx="1">
                  <c:v>41175.00347222222</c:v>
                </c:pt>
                <c:pt idx="2">
                  <c:v>41175.00694444444</c:v>
                </c:pt>
                <c:pt idx="3">
                  <c:v>41175.01041666666</c:v>
                </c:pt>
                <c:pt idx="4">
                  <c:v>41175.0138888889</c:v>
                </c:pt>
                <c:pt idx="5">
                  <c:v>41175.01736111107</c:v>
                </c:pt>
                <c:pt idx="6">
                  <c:v>41175.02152777778</c:v>
                </c:pt>
                <c:pt idx="7">
                  <c:v>41175.025</c:v>
                </c:pt>
                <c:pt idx="8">
                  <c:v>41175.02847222222</c:v>
                </c:pt>
                <c:pt idx="9">
                  <c:v>41175.03194444445</c:v>
                </c:pt>
                <c:pt idx="10">
                  <c:v>41175.03541666667</c:v>
                </c:pt>
                <c:pt idx="11">
                  <c:v>41175.0388888889</c:v>
                </c:pt>
                <c:pt idx="12">
                  <c:v>41175.0423611111</c:v>
                </c:pt>
                <c:pt idx="13">
                  <c:v>41175.04583333333</c:v>
                </c:pt>
                <c:pt idx="14">
                  <c:v>41175.04930555556</c:v>
                </c:pt>
                <c:pt idx="15">
                  <c:v>41175.05277777777</c:v>
                </c:pt>
                <c:pt idx="16">
                  <c:v>41175.05625</c:v>
                </c:pt>
                <c:pt idx="17">
                  <c:v>41175.05972222222</c:v>
                </c:pt>
                <c:pt idx="18">
                  <c:v>41175.06319444445</c:v>
                </c:pt>
                <c:pt idx="19">
                  <c:v>41175.06666666667</c:v>
                </c:pt>
                <c:pt idx="20">
                  <c:v>41175.0701388889</c:v>
                </c:pt>
                <c:pt idx="21">
                  <c:v>41175.0736111111</c:v>
                </c:pt>
                <c:pt idx="22">
                  <c:v>41175.07708333332</c:v>
                </c:pt>
                <c:pt idx="23">
                  <c:v>41175.08055555555</c:v>
                </c:pt>
                <c:pt idx="24">
                  <c:v>41175.08402777777</c:v>
                </c:pt>
                <c:pt idx="25">
                  <c:v>41175.0875</c:v>
                </c:pt>
                <c:pt idx="26">
                  <c:v>41175.09097222222</c:v>
                </c:pt>
                <c:pt idx="27">
                  <c:v>41175.09444444445</c:v>
                </c:pt>
                <c:pt idx="28">
                  <c:v>41175.09791666667</c:v>
                </c:pt>
                <c:pt idx="29">
                  <c:v>41175.10138888888</c:v>
                </c:pt>
                <c:pt idx="30">
                  <c:v>41175.1048611111</c:v>
                </c:pt>
                <c:pt idx="31">
                  <c:v>41175.10833333333</c:v>
                </c:pt>
                <c:pt idx="32">
                  <c:v>41175.11180555556</c:v>
                </c:pt>
                <c:pt idx="33">
                  <c:v>41175.11527777777</c:v>
                </c:pt>
                <c:pt idx="34">
                  <c:v>41175.11875</c:v>
                </c:pt>
                <c:pt idx="35">
                  <c:v>41175.12222222222</c:v>
                </c:pt>
                <c:pt idx="36">
                  <c:v>41175.12569444445</c:v>
                </c:pt>
                <c:pt idx="37">
                  <c:v>41175.12916666654</c:v>
                </c:pt>
                <c:pt idx="38">
                  <c:v>41175.1326388889</c:v>
                </c:pt>
                <c:pt idx="39">
                  <c:v>41175.1361111111</c:v>
                </c:pt>
                <c:pt idx="40">
                  <c:v>41175.13958333332</c:v>
                </c:pt>
                <c:pt idx="41">
                  <c:v>41175.14305555556</c:v>
                </c:pt>
                <c:pt idx="42">
                  <c:v>41175.14652777777</c:v>
                </c:pt>
                <c:pt idx="43">
                  <c:v>41175.15</c:v>
                </c:pt>
                <c:pt idx="44">
                  <c:v>41175.15347222222</c:v>
                </c:pt>
                <c:pt idx="45">
                  <c:v>41175.15694444444</c:v>
                </c:pt>
                <c:pt idx="46">
                  <c:v>41175.16041666667</c:v>
                </c:pt>
                <c:pt idx="47">
                  <c:v>41175.16388888888</c:v>
                </c:pt>
                <c:pt idx="48">
                  <c:v>41175.16736111098</c:v>
                </c:pt>
                <c:pt idx="49">
                  <c:v>41175.17083333333</c:v>
                </c:pt>
                <c:pt idx="50">
                  <c:v>41175.17430555556</c:v>
                </c:pt>
                <c:pt idx="51">
                  <c:v>41175.17777777778</c:v>
                </c:pt>
                <c:pt idx="52">
                  <c:v>41175.18125</c:v>
                </c:pt>
                <c:pt idx="53">
                  <c:v>41175.18472222222</c:v>
                </c:pt>
                <c:pt idx="54">
                  <c:v>41175.18819444444</c:v>
                </c:pt>
                <c:pt idx="55">
                  <c:v>41175.19166666654</c:v>
                </c:pt>
                <c:pt idx="56">
                  <c:v>41175.19513888888</c:v>
                </c:pt>
                <c:pt idx="57">
                  <c:v>41175.1986111111</c:v>
                </c:pt>
                <c:pt idx="58">
                  <c:v>41175.20208333332</c:v>
                </c:pt>
                <c:pt idx="59">
                  <c:v>41175.20555555556</c:v>
                </c:pt>
                <c:pt idx="60">
                  <c:v>41175.20902777778</c:v>
                </c:pt>
                <c:pt idx="61">
                  <c:v>41175.2125</c:v>
                </c:pt>
                <c:pt idx="62">
                  <c:v>41175.21597222222</c:v>
                </c:pt>
                <c:pt idx="63">
                  <c:v>41175.21944444445</c:v>
                </c:pt>
                <c:pt idx="64">
                  <c:v>41175.22291666667</c:v>
                </c:pt>
                <c:pt idx="65">
                  <c:v>41175.22638888888</c:v>
                </c:pt>
                <c:pt idx="66">
                  <c:v>41175.22986111098</c:v>
                </c:pt>
                <c:pt idx="67">
                  <c:v>41175.23333333332</c:v>
                </c:pt>
                <c:pt idx="68">
                  <c:v>41175.23680555556</c:v>
                </c:pt>
                <c:pt idx="69">
                  <c:v>41175.24027777777</c:v>
                </c:pt>
                <c:pt idx="70">
                  <c:v>41175.24374999999</c:v>
                </c:pt>
                <c:pt idx="71">
                  <c:v>41175.24722222222</c:v>
                </c:pt>
                <c:pt idx="72">
                  <c:v>41175.25069444444</c:v>
                </c:pt>
                <c:pt idx="73">
                  <c:v>41175.25416666667</c:v>
                </c:pt>
                <c:pt idx="74">
                  <c:v>41175.2576388889</c:v>
                </c:pt>
                <c:pt idx="75">
                  <c:v>41175.26180555546</c:v>
                </c:pt>
                <c:pt idx="76">
                  <c:v>41175.26527777778</c:v>
                </c:pt>
                <c:pt idx="77">
                  <c:v>41175.26875</c:v>
                </c:pt>
                <c:pt idx="78">
                  <c:v>41175.27152777778</c:v>
                </c:pt>
                <c:pt idx="79">
                  <c:v>41175.27569444444</c:v>
                </c:pt>
                <c:pt idx="80">
                  <c:v>41175.27916666657</c:v>
                </c:pt>
                <c:pt idx="81">
                  <c:v>41175.28263888888</c:v>
                </c:pt>
                <c:pt idx="82">
                  <c:v>41175.28611111111</c:v>
                </c:pt>
                <c:pt idx="83">
                  <c:v>41175.28958333332</c:v>
                </c:pt>
                <c:pt idx="84">
                  <c:v>41175.29305555546</c:v>
                </c:pt>
                <c:pt idx="85">
                  <c:v>41175.29652777778</c:v>
                </c:pt>
                <c:pt idx="86">
                  <c:v>41175.3</c:v>
                </c:pt>
                <c:pt idx="87">
                  <c:v>41175.30347222222</c:v>
                </c:pt>
                <c:pt idx="88">
                  <c:v>41175.30694444444</c:v>
                </c:pt>
                <c:pt idx="89">
                  <c:v>41175.31041666667</c:v>
                </c:pt>
                <c:pt idx="90">
                  <c:v>41175.31388888888</c:v>
                </c:pt>
                <c:pt idx="91">
                  <c:v>41175.31736111111</c:v>
                </c:pt>
                <c:pt idx="92">
                  <c:v>41175.32083333333</c:v>
                </c:pt>
                <c:pt idx="93">
                  <c:v>41175.32430555556</c:v>
                </c:pt>
                <c:pt idx="94">
                  <c:v>41175.32777777778</c:v>
                </c:pt>
                <c:pt idx="95">
                  <c:v>41175.33125</c:v>
                </c:pt>
                <c:pt idx="96">
                  <c:v>41175.33402777777</c:v>
                </c:pt>
                <c:pt idx="97">
                  <c:v>41175.33819444444</c:v>
                </c:pt>
                <c:pt idx="98">
                  <c:v>41175.34166666667</c:v>
                </c:pt>
                <c:pt idx="99">
                  <c:v>41175.34513888888</c:v>
                </c:pt>
                <c:pt idx="100">
                  <c:v>41175.34861111111</c:v>
                </c:pt>
                <c:pt idx="101">
                  <c:v>41175.35208333333</c:v>
                </c:pt>
                <c:pt idx="102">
                  <c:v>41175.35555555555</c:v>
                </c:pt>
                <c:pt idx="103">
                  <c:v>41175.35902777777</c:v>
                </c:pt>
                <c:pt idx="104">
                  <c:v>41175.3625</c:v>
                </c:pt>
                <c:pt idx="105">
                  <c:v>41175.36597222222</c:v>
                </c:pt>
                <c:pt idx="106">
                  <c:v>41175.36944444444</c:v>
                </c:pt>
                <c:pt idx="107">
                  <c:v>41175.37291666667</c:v>
                </c:pt>
                <c:pt idx="108">
                  <c:v>41175.37638888888</c:v>
                </c:pt>
                <c:pt idx="109">
                  <c:v>41175.37986111111</c:v>
                </c:pt>
                <c:pt idx="110">
                  <c:v>41175.38333333333</c:v>
                </c:pt>
                <c:pt idx="111">
                  <c:v>41175.38680555555</c:v>
                </c:pt>
                <c:pt idx="112">
                  <c:v>41175.39027777777</c:v>
                </c:pt>
                <c:pt idx="113">
                  <c:v>41175.39375</c:v>
                </c:pt>
                <c:pt idx="114">
                  <c:v>41175.39722222222</c:v>
                </c:pt>
                <c:pt idx="115">
                  <c:v>41175.40069444444</c:v>
                </c:pt>
                <c:pt idx="116">
                  <c:v>41175.40416666667</c:v>
                </c:pt>
                <c:pt idx="117">
                  <c:v>41175.40763888888</c:v>
                </c:pt>
                <c:pt idx="118">
                  <c:v>41175.41111111111</c:v>
                </c:pt>
                <c:pt idx="119">
                  <c:v>41175.41458333333</c:v>
                </c:pt>
                <c:pt idx="120">
                  <c:v>41175.41805555555</c:v>
                </c:pt>
                <c:pt idx="121">
                  <c:v>41175.42152777778</c:v>
                </c:pt>
                <c:pt idx="122">
                  <c:v>41175.425</c:v>
                </c:pt>
                <c:pt idx="123">
                  <c:v>41175.42847222222</c:v>
                </c:pt>
                <c:pt idx="124">
                  <c:v>41175.43194444444</c:v>
                </c:pt>
                <c:pt idx="125">
                  <c:v>41175.43541666667</c:v>
                </c:pt>
                <c:pt idx="126">
                  <c:v>41175.43888888888</c:v>
                </c:pt>
                <c:pt idx="127">
                  <c:v>41175.44236111111</c:v>
                </c:pt>
                <c:pt idx="128">
                  <c:v>41175.44583333333</c:v>
                </c:pt>
                <c:pt idx="129">
                  <c:v>41175.44930555556</c:v>
                </c:pt>
                <c:pt idx="130">
                  <c:v>41175.45277777777</c:v>
                </c:pt>
                <c:pt idx="131">
                  <c:v>41175.45625</c:v>
                </c:pt>
                <c:pt idx="132">
                  <c:v>41175.45972222222</c:v>
                </c:pt>
                <c:pt idx="133">
                  <c:v>41175.46319444444</c:v>
                </c:pt>
                <c:pt idx="134">
                  <c:v>41175.46666666667</c:v>
                </c:pt>
                <c:pt idx="135">
                  <c:v>41175.47013888888</c:v>
                </c:pt>
                <c:pt idx="136">
                  <c:v>41175.47361111111</c:v>
                </c:pt>
                <c:pt idx="137">
                  <c:v>41175.47708333332</c:v>
                </c:pt>
                <c:pt idx="138">
                  <c:v>41175.48055555555</c:v>
                </c:pt>
                <c:pt idx="139">
                  <c:v>41175.48402777777</c:v>
                </c:pt>
                <c:pt idx="140">
                  <c:v>41175.4875</c:v>
                </c:pt>
                <c:pt idx="141">
                  <c:v>41175.49097222222</c:v>
                </c:pt>
                <c:pt idx="142">
                  <c:v>41175.49444444444</c:v>
                </c:pt>
                <c:pt idx="143">
                  <c:v>41175.49791666667</c:v>
                </c:pt>
                <c:pt idx="144">
                  <c:v>41175.50138888889</c:v>
                </c:pt>
                <c:pt idx="145">
                  <c:v>41175.50486111111</c:v>
                </c:pt>
                <c:pt idx="146">
                  <c:v>41175.50833333333</c:v>
                </c:pt>
                <c:pt idx="147">
                  <c:v>41175.5111111111</c:v>
                </c:pt>
                <c:pt idx="148">
                  <c:v>41175.51527777777</c:v>
                </c:pt>
                <c:pt idx="149">
                  <c:v>41175.51875</c:v>
                </c:pt>
                <c:pt idx="150">
                  <c:v>41175.52222222222</c:v>
                </c:pt>
                <c:pt idx="151">
                  <c:v>41175.52569444444</c:v>
                </c:pt>
                <c:pt idx="152">
                  <c:v>41175.52916666657</c:v>
                </c:pt>
                <c:pt idx="153">
                  <c:v>41175.53263888888</c:v>
                </c:pt>
                <c:pt idx="154">
                  <c:v>41175.53611111111</c:v>
                </c:pt>
                <c:pt idx="155">
                  <c:v>41175.53958333332</c:v>
                </c:pt>
                <c:pt idx="156">
                  <c:v>41175.54305555556</c:v>
                </c:pt>
                <c:pt idx="157">
                  <c:v>41175.54652777777</c:v>
                </c:pt>
                <c:pt idx="158">
                  <c:v>41175.55</c:v>
                </c:pt>
                <c:pt idx="159">
                  <c:v>41175.55347222222</c:v>
                </c:pt>
                <c:pt idx="160">
                  <c:v>41175.55694444444</c:v>
                </c:pt>
                <c:pt idx="161">
                  <c:v>41175.56041666667</c:v>
                </c:pt>
                <c:pt idx="162">
                  <c:v>41175.56388888889</c:v>
                </c:pt>
                <c:pt idx="163">
                  <c:v>41175.56736111101</c:v>
                </c:pt>
                <c:pt idx="164">
                  <c:v>41175.57083333333</c:v>
                </c:pt>
                <c:pt idx="165">
                  <c:v>41175.57430555556</c:v>
                </c:pt>
                <c:pt idx="166">
                  <c:v>41175.57777777778</c:v>
                </c:pt>
                <c:pt idx="167">
                  <c:v>41175.58125</c:v>
                </c:pt>
                <c:pt idx="168">
                  <c:v>41175.58472222222</c:v>
                </c:pt>
                <c:pt idx="169">
                  <c:v>41175.58819444444</c:v>
                </c:pt>
                <c:pt idx="170">
                  <c:v>41175.59166666657</c:v>
                </c:pt>
                <c:pt idx="171">
                  <c:v>41175.59513888889</c:v>
                </c:pt>
                <c:pt idx="172">
                  <c:v>41175.59861111111</c:v>
                </c:pt>
                <c:pt idx="173">
                  <c:v>41175.60208333332</c:v>
                </c:pt>
                <c:pt idx="174">
                  <c:v>41175.60555555556</c:v>
                </c:pt>
                <c:pt idx="175">
                  <c:v>41175.60902777778</c:v>
                </c:pt>
                <c:pt idx="176">
                  <c:v>41175.6125</c:v>
                </c:pt>
                <c:pt idx="177">
                  <c:v>41175.61597222222</c:v>
                </c:pt>
                <c:pt idx="178">
                  <c:v>41175.61944444444</c:v>
                </c:pt>
                <c:pt idx="179">
                  <c:v>41175.62291666667</c:v>
                </c:pt>
                <c:pt idx="180">
                  <c:v>41175.62638888889</c:v>
                </c:pt>
                <c:pt idx="181">
                  <c:v>41175.62986111101</c:v>
                </c:pt>
                <c:pt idx="182">
                  <c:v>41175.63333333332</c:v>
                </c:pt>
                <c:pt idx="183">
                  <c:v>41175.63680555556</c:v>
                </c:pt>
                <c:pt idx="184">
                  <c:v>41175.64027777777</c:v>
                </c:pt>
                <c:pt idx="185">
                  <c:v>41175.64375</c:v>
                </c:pt>
                <c:pt idx="186">
                  <c:v>41175.64722222222</c:v>
                </c:pt>
                <c:pt idx="187">
                  <c:v>41175.65069444444</c:v>
                </c:pt>
                <c:pt idx="188">
                  <c:v>41175.65416666667</c:v>
                </c:pt>
                <c:pt idx="189">
                  <c:v>41175.65763888888</c:v>
                </c:pt>
                <c:pt idx="190">
                  <c:v>41175.66111111101</c:v>
                </c:pt>
                <c:pt idx="191">
                  <c:v>41175.66458333332</c:v>
                </c:pt>
                <c:pt idx="192">
                  <c:v>41175.66805555556</c:v>
                </c:pt>
                <c:pt idx="193">
                  <c:v>41175.67152777778</c:v>
                </c:pt>
                <c:pt idx="194">
                  <c:v>41175.675</c:v>
                </c:pt>
                <c:pt idx="195">
                  <c:v>41175.67847222222</c:v>
                </c:pt>
                <c:pt idx="196">
                  <c:v>41175.68194444444</c:v>
                </c:pt>
                <c:pt idx="197">
                  <c:v>41175.68541666667</c:v>
                </c:pt>
                <c:pt idx="198">
                  <c:v>41175.68958333333</c:v>
                </c:pt>
                <c:pt idx="199">
                  <c:v>41175.69305555552</c:v>
                </c:pt>
                <c:pt idx="200">
                  <c:v>41175.69652777778</c:v>
                </c:pt>
                <c:pt idx="201">
                  <c:v>41175.7</c:v>
                </c:pt>
                <c:pt idx="202">
                  <c:v>41175.70347222222</c:v>
                </c:pt>
                <c:pt idx="203">
                  <c:v>41175.70694444444</c:v>
                </c:pt>
                <c:pt idx="204">
                  <c:v>41175.71041666667</c:v>
                </c:pt>
                <c:pt idx="205">
                  <c:v>41175.71388888889</c:v>
                </c:pt>
                <c:pt idx="206">
                  <c:v>41175.71736111101</c:v>
                </c:pt>
                <c:pt idx="207">
                  <c:v>41175.72083333333</c:v>
                </c:pt>
                <c:pt idx="208">
                  <c:v>41175.72430555552</c:v>
                </c:pt>
                <c:pt idx="209">
                  <c:v>41175.72777777768</c:v>
                </c:pt>
                <c:pt idx="210">
                  <c:v>41175.73125</c:v>
                </c:pt>
                <c:pt idx="211">
                  <c:v>41175.73472222222</c:v>
                </c:pt>
                <c:pt idx="212">
                  <c:v>41175.73819444444</c:v>
                </c:pt>
                <c:pt idx="213">
                  <c:v>41175.74166666657</c:v>
                </c:pt>
                <c:pt idx="214">
                  <c:v>41175.74513888889</c:v>
                </c:pt>
                <c:pt idx="215">
                  <c:v>41175.74861111111</c:v>
                </c:pt>
                <c:pt idx="216">
                  <c:v>41175.75208333333</c:v>
                </c:pt>
                <c:pt idx="217">
                  <c:v>41175.75555555556</c:v>
                </c:pt>
                <c:pt idx="218">
                  <c:v>41175.75902777778</c:v>
                </c:pt>
                <c:pt idx="219">
                  <c:v>41175.7625</c:v>
                </c:pt>
                <c:pt idx="220">
                  <c:v>41175.76597222222</c:v>
                </c:pt>
                <c:pt idx="221">
                  <c:v>41175.76944444444</c:v>
                </c:pt>
                <c:pt idx="222">
                  <c:v>41175.77291666667</c:v>
                </c:pt>
                <c:pt idx="223">
                  <c:v>41175.77638888889</c:v>
                </c:pt>
                <c:pt idx="224">
                  <c:v>41175.77986111101</c:v>
                </c:pt>
                <c:pt idx="225">
                  <c:v>41175.78333333333</c:v>
                </c:pt>
                <c:pt idx="226">
                  <c:v>41175.78680555556</c:v>
                </c:pt>
                <c:pt idx="227">
                  <c:v>41175.79027777778</c:v>
                </c:pt>
                <c:pt idx="228">
                  <c:v>41175.79374999998</c:v>
                </c:pt>
                <c:pt idx="229">
                  <c:v>41175.79722222222</c:v>
                </c:pt>
                <c:pt idx="230">
                  <c:v>41175.80069444444</c:v>
                </c:pt>
                <c:pt idx="231">
                  <c:v>41175.80416666667</c:v>
                </c:pt>
                <c:pt idx="232">
                  <c:v>41175.80763888888</c:v>
                </c:pt>
                <c:pt idx="233">
                  <c:v>41175.81111111111</c:v>
                </c:pt>
                <c:pt idx="234">
                  <c:v>41175.81458333333</c:v>
                </c:pt>
                <c:pt idx="235">
                  <c:v>41175.81805555555</c:v>
                </c:pt>
                <c:pt idx="236">
                  <c:v>41175.82152777778</c:v>
                </c:pt>
                <c:pt idx="237">
                  <c:v>41175.825</c:v>
                </c:pt>
                <c:pt idx="238">
                  <c:v>41175.82847222222</c:v>
                </c:pt>
                <c:pt idx="239">
                  <c:v>41175.83194444444</c:v>
                </c:pt>
                <c:pt idx="240">
                  <c:v>41175.83541666667</c:v>
                </c:pt>
                <c:pt idx="241">
                  <c:v>41175.83888888888</c:v>
                </c:pt>
                <c:pt idx="242">
                  <c:v>41175.84236111111</c:v>
                </c:pt>
                <c:pt idx="243">
                  <c:v>41175.84583333333</c:v>
                </c:pt>
                <c:pt idx="244">
                  <c:v>41175.84930555556</c:v>
                </c:pt>
                <c:pt idx="245">
                  <c:v>41175.85277777777</c:v>
                </c:pt>
                <c:pt idx="246">
                  <c:v>41175.85625</c:v>
                </c:pt>
                <c:pt idx="247">
                  <c:v>41175.85972222222</c:v>
                </c:pt>
                <c:pt idx="248">
                  <c:v>41175.86319444444</c:v>
                </c:pt>
                <c:pt idx="249">
                  <c:v>41175.86666666667</c:v>
                </c:pt>
                <c:pt idx="250">
                  <c:v>41175.87013888888</c:v>
                </c:pt>
                <c:pt idx="251">
                  <c:v>41175.87361111111</c:v>
                </c:pt>
                <c:pt idx="252">
                  <c:v>41175.87708333333</c:v>
                </c:pt>
                <c:pt idx="253">
                  <c:v>41175.88055555555</c:v>
                </c:pt>
                <c:pt idx="254">
                  <c:v>41175.88402777777</c:v>
                </c:pt>
                <c:pt idx="255">
                  <c:v>41175.8875</c:v>
                </c:pt>
                <c:pt idx="256">
                  <c:v>41175.89097222222</c:v>
                </c:pt>
                <c:pt idx="257">
                  <c:v>41175.89444444444</c:v>
                </c:pt>
                <c:pt idx="258">
                  <c:v>41175.89861111111</c:v>
                </c:pt>
                <c:pt idx="259">
                  <c:v>41175.90138888889</c:v>
                </c:pt>
                <c:pt idx="260">
                  <c:v>41175.90555555555</c:v>
                </c:pt>
                <c:pt idx="261">
                  <c:v>41175.90902777778</c:v>
                </c:pt>
                <c:pt idx="262">
                  <c:v>41175.9125</c:v>
                </c:pt>
                <c:pt idx="263">
                  <c:v>41175.91597222222</c:v>
                </c:pt>
                <c:pt idx="264">
                  <c:v>41175.91944444444</c:v>
                </c:pt>
                <c:pt idx="265">
                  <c:v>41175.92291666667</c:v>
                </c:pt>
                <c:pt idx="266">
                  <c:v>41175.92638888889</c:v>
                </c:pt>
                <c:pt idx="267">
                  <c:v>41175.92986111101</c:v>
                </c:pt>
                <c:pt idx="268">
                  <c:v>41175.93333333333</c:v>
                </c:pt>
                <c:pt idx="269">
                  <c:v>41175.93680555555</c:v>
                </c:pt>
                <c:pt idx="270">
                  <c:v>41175.94027777777</c:v>
                </c:pt>
                <c:pt idx="271">
                  <c:v>41175.94375</c:v>
                </c:pt>
                <c:pt idx="272">
                  <c:v>41175.94722222222</c:v>
                </c:pt>
                <c:pt idx="273">
                  <c:v>41175.9506944445</c:v>
                </c:pt>
                <c:pt idx="274">
                  <c:v>41175.95416666667</c:v>
                </c:pt>
                <c:pt idx="275">
                  <c:v>41175.95763888888</c:v>
                </c:pt>
                <c:pt idx="276">
                  <c:v>41175.96111111101</c:v>
                </c:pt>
                <c:pt idx="277">
                  <c:v>41175.96458333333</c:v>
                </c:pt>
                <c:pt idx="278">
                  <c:v>41175.96805555555</c:v>
                </c:pt>
                <c:pt idx="279">
                  <c:v>41175.97152777778</c:v>
                </c:pt>
                <c:pt idx="280">
                  <c:v>41175.975</c:v>
                </c:pt>
                <c:pt idx="281">
                  <c:v>41175.97847222222</c:v>
                </c:pt>
                <c:pt idx="282">
                  <c:v>41175.98194444444</c:v>
                </c:pt>
                <c:pt idx="283">
                  <c:v>41175.98541666667</c:v>
                </c:pt>
                <c:pt idx="284">
                  <c:v>41175.98888888888</c:v>
                </c:pt>
                <c:pt idx="285">
                  <c:v>41175.99236111101</c:v>
                </c:pt>
                <c:pt idx="286">
                  <c:v>41175.99583333333</c:v>
                </c:pt>
                <c:pt idx="287">
                  <c:v>41175.99930555555</c:v>
                </c:pt>
                <c:pt idx="288">
                  <c:v>41176.0</c:v>
                </c:pt>
                <c:pt idx="289">
                  <c:v>41176.00069444444</c:v>
                </c:pt>
                <c:pt idx="290">
                  <c:v>41176.00138888889</c:v>
                </c:pt>
                <c:pt idx="291">
                  <c:v>41176.00208333333</c:v>
                </c:pt>
                <c:pt idx="292">
                  <c:v>41176.00555555556</c:v>
                </c:pt>
                <c:pt idx="293">
                  <c:v>41176.00902777778</c:v>
                </c:pt>
                <c:pt idx="294">
                  <c:v>41176.0125</c:v>
                </c:pt>
                <c:pt idx="295">
                  <c:v>41176.01597222222</c:v>
                </c:pt>
                <c:pt idx="296">
                  <c:v>41176.01944444444</c:v>
                </c:pt>
                <c:pt idx="297">
                  <c:v>41176.02291666667</c:v>
                </c:pt>
                <c:pt idx="298">
                  <c:v>41176.02638888889</c:v>
                </c:pt>
                <c:pt idx="299">
                  <c:v>41176.03055555555</c:v>
                </c:pt>
                <c:pt idx="300">
                  <c:v>41176.03402777778</c:v>
                </c:pt>
                <c:pt idx="301">
                  <c:v>41176.0375</c:v>
                </c:pt>
                <c:pt idx="302">
                  <c:v>41176.04097222222</c:v>
                </c:pt>
                <c:pt idx="303">
                  <c:v>41176.04444444444</c:v>
                </c:pt>
                <c:pt idx="304">
                  <c:v>41176.04791666667</c:v>
                </c:pt>
                <c:pt idx="305">
                  <c:v>41176.05138888889</c:v>
                </c:pt>
                <c:pt idx="306">
                  <c:v>41176.05486111111</c:v>
                </c:pt>
                <c:pt idx="307">
                  <c:v>41176.05833333333</c:v>
                </c:pt>
                <c:pt idx="308">
                  <c:v>41176.06180555555</c:v>
                </c:pt>
                <c:pt idx="309">
                  <c:v>41176.06527777778</c:v>
                </c:pt>
                <c:pt idx="310">
                  <c:v>41176.06875</c:v>
                </c:pt>
                <c:pt idx="311">
                  <c:v>41176.07222222222</c:v>
                </c:pt>
                <c:pt idx="312">
                  <c:v>41176.07569444444</c:v>
                </c:pt>
                <c:pt idx="313">
                  <c:v>41176.07916666658</c:v>
                </c:pt>
                <c:pt idx="314">
                  <c:v>41176.08263888888</c:v>
                </c:pt>
                <c:pt idx="315">
                  <c:v>41176.08611111111</c:v>
                </c:pt>
                <c:pt idx="316">
                  <c:v>41176.08958333333</c:v>
                </c:pt>
                <c:pt idx="317">
                  <c:v>41176.09305555555</c:v>
                </c:pt>
                <c:pt idx="318">
                  <c:v>41176.09652777778</c:v>
                </c:pt>
                <c:pt idx="319">
                  <c:v>41176.1</c:v>
                </c:pt>
                <c:pt idx="320">
                  <c:v>41176.10347222222</c:v>
                </c:pt>
                <c:pt idx="321">
                  <c:v>41176.10694444444</c:v>
                </c:pt>
                <c:pt idx="322">
                  <c:v>41176.11041666667</c:v>
                </c:pt>
                <c:pt idx="323">
                  <c:v>41176.11388888889</c:v>
                </c:pt>
                <c:pt idx="324">
                  <c:v>41176.11736111101</c:v>
                </c:pt>
                <c:pt idx="325">
                  <c:v>41176.12083333333</c:v>
                </c:pt>
                <c:pt idx="326">
                  <c:v>41176.12430555555</c:v>
                </c:pt>
                <c:pt idx="327">
                  <c:v>41176.12777777777</c:v>
                </c:pt>
                <c:pt idx="328">
                  <c:v>41176.13125</c:v>
                </c:pt>
                <c:pt idx="329">
                  <c:v>41176.13472222222</c:v>
                </c:pt>
                <c:pt idx="330">
                  <c:v>41176.13819444444</c:v>
                </c:pt>
                <c:pt idx="331">
                  <c:v>41176.14166666658</c:v>
                </c:pt>
                <c:pt idx="332">
                  <c:v>41176.14513888889</c:v>
                </c:pt>
                <c:pt idx="333">
                  <c:v>41176.14861111111</c:v>
                </c:pt>
                <c:pt idx="334">
                  <c:v>41176.15208333333</c:v>
                </c:pt>
                <c:pt idx="335">
                  <c:v>41176.15555555555</c:v>
                </c:pt>
                <c:pt idx="336">
                  <c:v>41176.15902777778</c:v>
                </c:pt>
                <c:pt idx="337">
                  <c:v>41176.1625</c:v>
                </c:pt>
                <c:pt idx="338">
                  <c:v>41176.16597222222</c:v>
                </c:pt>
                <c:pt idx="339">
                  <c:v>41176.16944444444</c:v>
                </c:pt>
                <c:pt idx="340">
                  <c:v>41176.17291666667</c:v>
                </c:pt>
                <c:pt idx="341">
                  <c:v>41176.17638888889</c:v>
                </c:pt>
                <c:pt idx="342">
                  <c:v>41176.17986111101</c:v>
                </c:pt>
                <c:pt idx="343">
                  <c:v>41176.18333333333</c:v>
                </c:pt>
                <c:pt idx="344">
                  <c:v>41176.18680555555</c:v>
                </c:pt>
                <c:pt idx="345">
                  <c:v>41176.19027777778</c:v>
                </c:pt>
                <c:pt idx="346">
                  <c:v>41176.19374999998</c:v>
                </c:pt>
                <c:pt idx="347">
                  <c:v>41176.19722222222</c:v>
                </c:pt>
                <c:pt idx="348">
                  <c:v>41176.20069444444</c:v>
                </c:pt>
                <c:pt idx="349">
                  <c:v>41176.20416666658</c:v>
                </c:pt>
                <c:pt idx="350">
                  <c:v>41176.20763888889</c:v>
                </c:pt>
                <c:pt idx="351">
                  <c:v>41176.21111111101</c:v>
                </c:pt>
                <c:pt idx="352">
                  <c:v>41176.21458333333</c:v>
                </c:pt>
                <c:pt idx="353">
                  <c:v>41176.21805555555</c:v>
                </c:pt>
                <c:pt idx="354">
                  <c:v>41176.22152777777</c:v>
                </c:pt>
                <c:pt idx="355">
                  <c:v>41176.225</c:v>
                </c:pt>
                <c:pt idx="356">
                  <c:v>41176.22847222222</c:v>
                </c:pt>
                <c:pt idx="357">
                  <c:v>41176.23194444444</c:v>
                </c:pt>
                <c:pt idx="358">
                  <c:v>41176.23541666658</c:v>
                </c:pt>
                <c:pt idx="359">
                  <c:v>41176.23888888889</c:v>
                </c:pt>
                <c:pt idx="360">
                  <c:v>41176.24236111101</c:v>
                </c:pt>
                <c:pt idx="361">
                  <c:v>41176.24583333333</c:v>
                </c:pt>
                <c:pt idx="362">
                  <c:v>41176.24930555555</c:v>
                </c:pt>
                <c:pt idx="363">
                  <c:v>41176.25277777778</c:v>
                </c:pt>
                <c:pt idx="364">
                  <c:v>41176.25625</c:v>
                </c:pt>
                <c:pt idx="365">
                  <c:v>41176.25972222222</c:v>
                </c:pt>
                <c:pt idx="366">
                  <c:v>41176.26319444444</c:v>
                </c:pt>
                <c:pt idx="367">
                  <c:v>41176.26666666658</c:v>
                </c:pt>
                <c:pt idx="368">
                  <c:v>41176.27013888889</c:v>
                </c:pt>
                <c:pt idx="369">
                  <c:v>41176.27430555555</c:v>
                </c:pt>
                <c:pt idx="370">
                  <c:v>41176.27708333323</c:v>
                </c:pt>
                <c:pt idx="371">
                  <c:v>41176.28125</c:v>
                </c:pt>
                <c:pt idx="372">
                  <c:v>41176.28472222222</c:v>
                </c:pt>
                <c:pt idx="373">
                  <c:v>41176.28819444444</c:v>
                </c:pt>
                <c:pt idx="374">
                  <c:v>41176.29166666653</c:v>
                </c:pt>
                <c:pt idx="375">
                  <c:v>41176.29513888888</c:v>
                </c:pt>
                <c:pt idx="376">
                  <c:v>41176.29861111107</c:v>
                </c:pt>
                <c:pt idx="377">
                  <c:v>41176.30208333334</c:v>
                </c:pt>
                <c:pt idx="378">
                  <c:v>41176.30555555555</c:v>
                </c:pt>
                <c:pt idx="379">
                  <c:v>41176.30902777778</c:v>
                </c:pt>
                <c:pt idx="380">
                  <c:v>41176.3125</c:v>
                </c:pt>
                <c:pt idx="381">
                  <c:v>41176.31597222222</c:v>
                </c:pt>
                <c:pt idx="382">
                  <c:v>41176.31944444444</c:v>
                </c:pt>
                <c:pt idx="383">
                  <c:v>41176.32291666666</c:v>
                </c:pt>
                <c:pt idx="384">
                  <c:v>41176.3263888889</c:v>
                </c:pt>
                <c:pt idx="385">
                  <c:v>41176.32986111107</c:v>
                </c:pt>
                <c:pt idx="386">
                  <c:v>41176.33333333334</c:v>
                </c:pt>
                <c:pt idx="387">
                  <c:v>41176.33680555555</c:v>
                </c:pt>
                <c:pt idx="388">
                  <c:v>41176.34027777778</c:v>
                </c:pt>
                <c:pt idx="389">
                  <c:v>41176.34375</c:v>
                </c:pt>
                <c:pt idx="390">
                  <c:v>41176.34722222222</c:v>
                </c:pt>
                <c:pt idx="391">
                  <c:v>41176.3506944445</c:v>
                </c:pt>
                <c:pt idx="392">
                  <c:v>41176.35416666666</c:v>
                </c:pt>
                <c:pt idx="393">
                  <c:v>41176.3576388889</c:v>
                </c:pt>
                <c:pt idx="394">
                  <c:v>41176.36111111107</c:v>
                </c:pt>
                <c:pt idx="395">
                  <c:v>41176.36458333334</c:v>
                </c:pt>
                <c:pt idx="396">
                  <c:v>41176.36805555555</c:v>
                </c:pt>
                <c:pt idx="397">
                  <c:v>41176.37152777778</c:v>
                </c:pt>
                <c:pt idx="398">
                  <c:v>41176.375</c:v>
                </c:pt>
                <c:pt idx="399">
                  <c:v>41176.37847222222</c:v>
                </c:pt>
                <c:pt idx="400">
                  <c:v>41176.38194444444</c:v>
                </c:pt>
                <c:pt idx="401">
                  <c:v>41176.38541666666</c:v>
                </c:pt>
                <c:pt idx="402">
                  <c:v>41176.3888888889</c:v>
                </c:pt>
                <c:pt idx="403">
                  <c:v>41176.39236111107</c:v>
                </c:pt>
                <c:pt idx="404">
                  <c:v>41176.39583333334</c:v>
                </c:pt>
                <c:pt idx="405">
                  <c:v>41176.39930555555</c:v>
                </c:pt>
                <c:pt idx="406">
                  <c:v>41176.40277777778</c:v>
                </c:pt>
                <c:pt idx="407">
                  <c:v>41176.40625</c:v>
                </c:pt>
                <c:pt idx="408">
                  <c:v>41176.40972222222</c:v>
                </c:pt>
                <c:pt idx="409">
                  <c:v>41176.41319444444</c:v>
                </c:pt>
                <c:pt idx="410">
                  <c:v>41176.41666666666</c:v>
                </c:pt>
                <c:pt idx="411">
                  <c:v>41176.4201388889</c:v>
                </c:pt>
                <c:pt idx="412">
                  <c:v>41176.42361111107</c:v>
                </c:pt>
                <c:pt idx="413">
                  <c:v>41176.42708333324</c:v>
                </c:pt>
                <c:pt idx="414">
                  <c:v>41176.43055555555</c:v>
                </c:pt>
                <c:pt idx="415">
                  <c:v>41176.43402777778</c:v>
                </c:pt>
                <c:pt idx="416">
                  <c:v>41176.4375</c:v>
                </c:pt>
                <c:pt idx="417">
                  <c:v>41176.44097222222</c:v>
                </c:pt>
                <c:pt idx="418">
                  <c:v>41176.44444444444</c:v>
                </c:pt>
                <c:pt idx="419">
                  <c:v>41176.44791666666</c:v>
                </c:pt>
                <c:pt idx="420">
                  <c:v>41176.45208333333</c:v>
                </c:pt>
                <c:pt idx="421">
                  <c:v>41176.45555555555</c:v>
                </c:pt>
                <c:pt idx="422">
                  <c:v>41176.45902777777</c:v>
                </c:pt>
                <c:pt idx="423">
                  <c:v>41176.4625</c:v>
                </c:pt>
                <c:pt idx="424">
                  <c:v>41176.46597222222</c:v>
                </c:pt>
                <c:pt idx="425">
                  <c:v>41176.46944444445</c:v>
                </c:pt>
                <c:pt idx="426">
                  <c:v>41176.47291666667</c:v>
                </c:pt>
                <c:pt idx="427">
                  <c:v>41176.4763888889</c:v>
                </c:pt>
                <c:pt idx="428">
                  <c:v>41176.4798611111</c:v>
                </c:pt>
                <c:pt idx="429">
                  <c:v>41176.48333333333</c:v>
                </c:pt>
                <c:pt idx="430">
                  <c:v>41176.48680555555</c:v>
                </c:pt>
                <c:pt idx="431">
                  <c:v>41176.49027777777</c:v>
                </c:pt>
                <c:pt idx="432">
                  <c:v>41176.49374999999</c:v>
                </c:pt>
                <c:pt idx="433">
                  <c:v>41176.49722222222</c:v>
                </c:pt>
                <c:pt idx="434">
                  <c:v>41176.50069444444</c:v>
                </c:pt>
                <c:pt idx="435">
                  <c:v>41176.50416666667</c:v>
                </c:pt>
                <c:pt idx="436">
                  <c:v>41176.5076388889</c:v>
                </c:pt>
                <c:pt idx="437">
                  <c:v>41176.5111111111</c:v>
                </c:pt>
                <c:pt idx="438">
                  <c:v>41176.51458333333</c:v>
                </c:pt>
                <c:pt idx="439">
                  <c:v>41176.51805555555</c:v>
                </c:pt>
                <c:pt idx="440">
                  <c:v>41176.52152777778</c:v>
                </c:pt>
                <c:pt idx="441">
                  <c:v>41176.525</c:v>
                </c:pt>
                <c:pt idx="442">
                  <c:v>41176.52847222222</c:v>
                </c:pt>
                <c:pt idx="443">
                  <c:v>41176.53194444445</c:v>
                </c:pt>
                <c:pt idx="444">
                  <c:v>41176.53541666667</c:v>
                </c:pt>
                <c:pt idx="445">
                  <c:v>41176.5388888889</c:v>
                </c:pt>
                <c:pt idx="446">
                  <c:v>41176.5423611111</c:v>
                </c:pt>
                <c:pt idx="447">
                  <c:v>41176.54583333333</c:v>
                </c:pt>
                <c:pt idx="448">
                  <c:v>41176.54930555556</c:v>
                </c:pt>
                <c:pt idx="449">
                  <c:v>41176.55277777777</c:v>
                </c:pt>
                <c:pt idx="450">
                  <c:v>41176.55625</c:v>
                </c:pt>
                <c:pt idx="451">
                  <c:v>41176.55972222222</c:v>
                </c:pt>
                <c:pt idx="452">
                  <c:v>41176.56319444445</c:v>
                </c:pt>
                <c:pt idx="453">
                  <c:v>41176.56666666667</c:v>
                </c:pt>
                <c:pt idx="454">
                  <c:v>41176.5701388889</c:v>
                </c:pt>
                <c:pt idx="455">
                  <c:v>41176.5736111111</c:v>
                </c:pt>
                <c:pt idx="456">
                  <c:v>41176.57708333332</c:v>
                </c:pt>
                <c:pt idx="457">
                  <c:v>41176.58055555555</c:v>
                </c:pt>
                <c:pt idx="458">
                  <c:v>41176.58402777777</c:v>
                </c:pt>
                <c:pt idx="459">
                  <c:v>41176.5875</c:v>
                </c:pt>
                <c:pt idx="460">
                  <c:v>41176.59097222222</c:v>
                </c:pt>
                <c:pt idx="461">
                  <c:v>41176.59444444445</c:v>
                </c:pt>
                <c:pt idx="462">
                  <c:v>41176.59791666667</c:v>
                </c:pt>
                <c:pt idx="463">
                  <c:v>41176.60138888888</c:v>
                </c:pt>
                <c:pt idx="464">
                  <c:v>41176.6048611111</c:v>
                </c:pt>
                <c:pt idx="465">
                  <c:v>41176.60833333333</c:v>
                </c:pt>
                <c:pt idx="466">
                  <c:v>41176.61180555556</c:v>
                </c:pt>
                <c:pt idx="467">
                  <c:v>41176.61527777777</c:v>
                </c:pt>
                <c:pt idx="468">
                  <c:v>41176.61875</c:v>
                </c:pt>
                <c:pt idx="469">
                  <c:v>41176.62222222222</c:v>
                </c:pt>
                <c:pt idx="470">
                  <c:v>41176.62569444445</c:v>
                </c:pt>
                <c:pt idx="471">
                  <c:v>41176.62916666654</c:v>
                </c:pt>
                <c:pt idx="472">
                  <c:v>41176.6326388889</c:v>
                </c:pt>
                <c:pt idx="473">
                  <c:v>41176.6361111111</c:v>
                </c:pt>
                <c:pt idx="474">
                  <c:v>41176.63958333332</c:v>
                </c:pt>
                <c:pt idx="475">
                  <c:v>41176.64305555556</c:v>
                </c:pt>
                <c:pt idx="476">
                  <c:v>41176.64652777777</c:v>
                </c:pt>
                <c:pt idx="477">
                  <c:v>41176.65</c:v>
                </c:pt>
                <c:pt idx="478">
                  <c:v>41176.65347222222</c:v>
                </c:pt>
                <c:pt idx="479">
                  <c:v>41176.65694444444</c:v>
                </c:pt>
                <c:pt idx="480">
                  <c:v>41176.66041666667</c:v>
                </c:pt>
                <c:pt idx="481">
                  <c:v>41176.66388888888</c:v>
                </c:pt>
                <c:pt idx="482">
                  <c:v>41176.66736111098</c:v>
                </c:pt>
                <c:pt idx="483">
                  <c:v>41176.67083333333</c:v>
                </c:pt>
                <c:pt idx="484">
                  <c:v>41176.67430555556</c:v>
                </c:pt>
                <c:pt idx="485">
                  <c:v>41176.67777777778</c:v>
                </c:pt>
                <c:pt idx="486">
                  <c:v>41176.68194444444</c:v>
                </c:pt>
                <c:pt idx="487">
                  <c:v>41176.68541666667</c:v>
                </c:pt>
                <c:pt idx="488">
                  <c:v>41176.68888888888</c:v>
                </c:pt>
                <c:pt idx="489">
                  <c:v>41176.69236111101</c:v>
                </c:pt>
                <c:pt idx="490">
                  <c:v>41176.69583333332</c:v>
                </c:pt>
                <c:pt idx="491">
                  <c:v>41176.69930555546</c:v>
                </c:pt>
                <c:pt idx="492">
                  <c:v>41176.70277777778</c:v>
                </c:pt>
                <c:pt idx="493">
                  <c:v>41176.70625</c:v>
                </c:pt>
                <c:pt idx="494">
                  <c:v>41176.70972222219</c:v>
                </c:pt>
                <c:pt idx="495">
                  <c:v>41176.71319444444</c:v>
                </c:pt>
                <c:pt idx="496">
                  <c:v>41176.71666666667</c:v>
                </c:pt>
                <c:pt idx="497">
                  <c:v>41176.72013888889</c:v>
                </c:pt>
                <c:pt idx="498">
                  <c:v>41176.72361111101</c:v>
                </c:pt>
                <c:pt idx="499">
                  <c:v>41176.72708333319</c:v>
                </c:pt>
                <c:pt idx="500">
                  <c:v>41176.73055555556</c:v>
                </c:pt>
                <c:pt idx="501">
                  <c:v>41176.73402777778</c:v>
                </c:pt>
                <c:pt idx="502">
                  <c:v>41176.7375</c:v>
                </c:pt>
                <c:pt idx="503">
                  <c:v>41176.74097222222</c:v>
                </c:pt>
                <c:pt idx="504">
                  <c:v>41176.74444444444</c:v>
                </c:pt>
                <c:pt idx="505">
                  <c:v>41176.74791666667</c:v>
                </c:pt>
                <c:pt idx="506">
                  <c:v>41176.75138888889</c:v>
                </c:pt>
                <c:pt idx="507">
                  <c:v>41176.75486111111</c:v>
                </c:pt>
                <c:pt idx="508">
                  <c:v>41176.75833333333</c:v>
                </c:pt>
                <c:pt idx="509">
                  <c:v>41176.76180555546</c:v>
                </c:pt>
                <c:pt idx="510">
                  <c:v>41176.76527777778</c:v>
                </c:pt>
                <c:pt idx="511">
                  <c:v>41176.76875</c:v>
                </c:pt>
                <c:pt idx="512">
                  <c:v>41176.77222222222</c:v>
                </c:pt>
                <c:pt idx="513">
                  <c:v>41176.77569444444</c:v>
                </c:pt>
                <c:pt idx="514">
                  <c:v>41176.77916666657</c:v>
                </c:pt>
                <c:pt idx="515">
                  <c:v>41176.78263888888</c:v>
                </c:pt>
                <c:pt idx="516">
                  <c:v>41176.78611111111</c:v>
                </c:pt>
                <c:pt idx="517">
                  <c:v>41176.78958333332</c:v>
                </c:pt>
                <c:pt idx="518">
                  <c:v>41176.79305555546</c:v>
                </c:pt>
                <c:pt idx="519">
                  <c:v>41176.79652777778</c:v>
                </c:pt>
                <c:pt idx="520">
                  <c:v>41176.8</c:v>
                </c:pt>
                <c:pt idx="521">
                  <c:v>41176.80347222222</c:v>
                </c:pt>
                <c:pt idx="522">
                  <c:v>41176.80694444444</c:v>
                </c:pt>
                <c:pt idx="523">
                  <c:v>41176.81041666667</c:v>
                </c:pt>
                <c:pt idx="524">
                  <c:v>41176.81388888888</c:v>
                </c:pt>
                <c:pt idx="525">
                  <c:v>41176.81736111111</c:v>
                </c:pt>
                <c:pt idx="526">
                  <c:v>41176.82083333333</c:v>
                </c:pt>
                <c:pt idx="527">
                  <c:v>41176.82430555556</c:v>
                </c:pt>
                <c:pt idx="528">
                  <c:v>41176.82777777778</c:v>
                </c:pt>
                <c:pt idx="529">
                  <c:v>41176.83125</c:v>
                </c:pt>
                <c:pt idx="530">
                  <c:v>41176.83472222222</c:v>
                </c:pt>
                <c:pt idx="531">
                  <c:v>41176.83819444444</c:v>
                </c:pt>
                <c:pt idx="532">
                  <c:v>41176.84166666667</c:v>
                </c:pt>
                <c:pt idx="533">
                  <c:v>41176.84513888888</c:v>
                </c:pt>
                <c:pt idx="534">
                  <c:v>41176.84861111111</c:v>
                </c:pt>
                <c:pt idx="535">
                  <c:v>41176.85208333333</c:v>
                </c:pt>
                <c:pt idx="536">
                  <c:v>41176.85555555555</c:v>
                </c:pt>
                <c:pt idx="537">
                  <c:v>41176.85902777777</c:v>
                </c:pt>
                <c:pt idx="538">
                  <c:v>41176.8625</c:v>
                </c:pt>
                <c:pt idx="539">
                  <c:v>41176.86597222222</c:v>
                </c:pt>
                <c:pt idx="540">
                  <c:v>41176.86944444444</c:v>
                </c:pt>
                <c:pt idx="541">
                  <c:v>41176.87291666667</c:v>
                </c:pt>
                <c:pt idx="542">
                  <c:v>41176.87638888888</c:v>
                </c:pt>
                <c:pt idx="543">
                  <c:v>41176.87986111111</c:v>
                </c:pt>
                <c:pt idx="544">
                  <c:v>41176.88333333333</c:v>
                </c:pt>
                <c:pt idx="545">
                  <c:v>41176.88680555555</c:v>
                </c:pt>
                <c:pt idx="546">
                  <c:v>41176.89027777777</c:v>
                </c:pt>
                <c:pt idx="547">
                  <c:v>41176.89375</c:v>
                </c:pt>
                <c:pt idx="548">
                  <c:v>41176.89722222222</c:v>
                </c:pt>
                <c:pt idx="549">
                  <c:v>41176.90069444444</c:v>
                </c:pt>
                <c:pt idx="550">
                  <c:v>41176.90416666667</c:v>
                </c:pt>
                <c:pt idx="551">
                  <c:v>41176.90763888888</c:v>
                </c:pt>
                <c:pt idx="552">
                  <c:v>41176.91111111111</c:v>
                </c:pt>
                <c:pt idx="553">
                  <c:v>41176.91458333333</c:v>
                </c:pt>
                <c:pt idx="554">
                  <c:v>41176.91805555555</c:v>
                </c:pt>
                <c:pt idx="555">
                  <c:v>41176.92152777778</c:v>
                </c:pt>
                <c:pt idx="556">
                  <c:v>41176.925</c:v>
                </c:pt>
                <c:pt idx="557">
                  <c:v>41176.92847222222</c:v>
                </c:pt>
                <c:pt idx="558">
                  <c:v>41176.93194444444</c:v>
                </c:pt>
                <c:pt idx="559">
                  <c:v>41176.93611111111</c:v>
                </c:pt>
                <c:pt idx="560">
                  <c:v>41176.93958333333</c:v>
                </c:pt>
                <c:pt idx="561">
                  <c:v>41176.94305555556</c:v>
                </c:pt>
                <c:pt idx="562">
                  <c:v>41176.94652777777</c:v>
                </c:pt>
                <c:pt idx="563">
                  <c:v>41176.95</c:v>
                </c:pt>
                <c:pt idx="564">
                  <c:v>41176.95347222222</c:v>
                </c:pt>
                <c:pt idx="565">
                  <c:v>41176.95694444444</c:v>
                </c:pt>
                <c:pt idx="566">
                  <c:v>41176.96041666667</c:v>
                </c:pt>
                <c:pt idx="567">
                  <c:v>41176.96388888889</c:v>
                </c:pt>
                <c:pt idx="568">
                  <c:v>41176.96736111101</c:v>
                </c:pt>
                <c:pt idx="569">
                  <c:v>41176.97083333333</c:v>
                </c:pt>
                <c:pt idx="570">
                  <c:v>41176.97430555556</c:v>
                </c:pt>
                <c:pt idx="571">
                  <c:v>41176.97777777778</c:v>
                </c:pt>
                <c:pt idx="572">
                  <c:v>41176.98125</c:v>
                </c:pt>
                <c:pt idx="573">
                  <c:v>41176.98472222222</c:v>
                </c:pt>
                <c:pt idx="574">
                  <c:v>41176.98819444444</c:v>
                </c:pt>
                <c:pt idx="575">
                  <c:v>41176.99166666657</c:v>
                </c:pt>
                <c:pt idx="576">
                  <c:v>41176.99513888889</c:v>
                </c:pt>
                <c:pt idx="577">
                  <c:v>41176.99861111111</c:v>
                </c:pt>
                <c:pt idx="578">
                  <c:v>41177.0</c:v>
                </c:pt>
                <c:pt idx="579">
                  <c:v>41177.00069444444</c:v>
                </c:pt>
                <c:pt idx="580">
                  <c:v>41177.00416666667</c:v>
                </c:pt>
                <c:pt idx="581">
                  <c:v>41177.0076388889</c:v>
                </c:pt>
                <c:pt idx="582">
                  <c:v>41177.0111111111</c:v>
                </c:pt>
                <c:pt idx="583">
                  <c:v>41177.01458333333</c:v>
                </c:pt>
                <c:pt idx="584">
                  <c:v>41177.01805555555</c:v>
                </c:pt>
                <c:pt idx="585">
                  <c:v>41177.02152777778</c:v>
                </c:pt>
                <c:pt idx="586">
                  <c:v>41177.025</c:v>
                </c:pt>
                <c:pt idx="587">
                  <c:v>41177.02847222222</c:v>
                </c:pt>
                <c:pt idx="588">
                  <c:v>41177.03263888888</c:v>
                </c:pt>
                <c:pt idx="589">
                  <c:v>41177.03611111111</c:v>
                </c:pt>
                <c:pt idx="590">
                  <c:v>41177.03958333332</c:v>
                </c:pt>
                <c:pt idx="591">
                  <c:v>41177.04305555556</c:v>
                </c:pt>
                <c:pt idx="592">
                  <c:v>41177.04652777777</c:v>
                </c:pt>
                <c:pt idx="593">
                  <c:v>41177.05</c:v>
                </c:pt>
                <c:pt idx="594">
                  <c:v>41177.05347222222</c:v>
                </c:pt>
                <c:pt idx="595">
                  <c:v>41177.05694444444</c:v>
                </c:pt>
                <c:pt idx="596">
                  <c:v>41177.06041666667</c:v>
                </c:pt>
                <c:pt idx="597">
                  <c:v>41177.06388888889</c:v>
                </c:pt>
                <c:pt idx="598">
                  <c:v>41177.06736111101</c:v>
                </c:pt>
                <c:pt idx="599">
                  <c:v>41177.07083333333</c:v>
                </c:pt>
                <c:pt idx="600">
                  <c:v>41177.07430555556</c:v>
                </c:pt>
                <c:pt idx="601">
                  <c:v>41177.07777777778</c:v>
                </c:pt>
                <c:pt idx="602">
                  <c:v>41177.08125</c:v>
                </c:pt>
                <c:pt idx="603">
                  <c:v>41177.08472222222</c:v>
                </c:pt>
                <c:pt idx="604">
                  <c:v>41177.08819444444</c:v>
                </c:pt>
                <c:pt idx="605">
                  <c:v>41177.09166666657</c:v>
                </c:pt>
                <c:pt idx="606">
                  <c:v>41177.09513888889</c:v>
                </c:pt>
                <c:pt idx="607">
                  <c:v>41177.09861111111</c:v>
                </c:pt>
                <c:pt idx="608">
                  <c:v>41177.10208333332</c:v>
                </c:pt>
                <c:pt idx="609">
                  <c:v>41177.10555555556</c:v>
                </c:pt>
                <c:pt idx="610">
                  <c:v>41177.10902777778</c:v>
                </c:pt>
                <c:pt idx="611">
                  <c:v>41177.1125</c:v>
                </c:pt>
                <c:pt idx="612">
                  <c:v>41177.11597222222</c:v>
                </c:pt>
                <c:pt idx="613">
                  <c:v>41177.11944444444</c:v>
                </c:pt>
                <c:pt idx="614">
                  <c:v>41177.12291666667</c:v>
                </c:pt>
                <c:pt idx="615">
                  <c:v>41177.12638888889</c:v>
                </c:pt>
                <c:pt idx="616">
                  <c:v>41177.12986111101</c:v>
                </c:pt>
                <c:pt idx="617">
                  <c:v>41177.13333333332</c:v>
                </c:pt>
                <c:pt idx="618">
                  <c:v>41177.13680555556</c:v>
                </c:pt>
                <c:pt idx="619">
                  <c:v>41177.14027777777</c:v>
                </c:pt>
                <c:pt idx="620">
                  <c:v>41177.14375</c:v>
                </c:pt>
                <c:pt idx="621">
                  <c:v>41177.14722222222</c:v>
                </c:pt>
                <c:pt idx="622">
                  <c:v>41177.15069444444</c:v>
                </c:pt>
                <c:pt idx="623">
                  <c:v>41177.15416666667</c:v>
                </c:pt>
                <c:pt idx="624">
                  <c:v>41177.15763888888</c:v>
                </c:pt>
                <c:pt idx="625">
                  <c:v>41177.16111111101</c:v>
                </c:pt>
                <c:pt idx="626">
                  <c:v>41177.16458333332</c:v>
                </c:pt>
                <c:pt idx="627">
                  <c:v>41177.16805555556</c:v>
                </c:pt>
                <c:pt idx="628">
                  <c:v>41177.17152777778</c:v>
                </c:pt>
                <c:pt idx="629">
                  <c:v>41177.175</c:v>
                </c:pt>
                <c:pt idx="630">
                  <c:v>41177.17847222222</c:v>
                </c:pt>
                <c:pt idx="631">
                  <c:v>41177.18194444444</c:v>
                </c:pt>
                <c:pt idx="632">
                  <c:v>41177.18541666667</c:v>
                </c:pt>
                <c:pt idx="633">
                  <c:v>41177.18888888888</c:v>
                </c:pt>
                <c:pt idx="634">
                  <c:v>41177.19236111101</c:v>
                </c:pt>
                <c:pt idx="635">
                  <c:v>41177.19583333332</c:v>
                </c:pt>
                <c:pt idx="636">
                  <c:v>41177.19930555546</c:v>
                </c:pt>
                <c:pt idx="637">
                  <c:v>41177.20277777778</c:v>
                </c:pt>
                <c:pt idx="638">
                  <c:v>41177.20625</c:v>
                </c:pt>
                <c:pt idx="639">
                  <c:v>41177.20972222219</c:v>
                </c:pt>
                <c:pt idx="640">
                  <c:v>41177.21319444444</c:v>
                </c:pt>
                <c:pt idx="641">
                  <c:v>41177.21666666667</c:v>
                </c:pt>
                <c:pt idx="642">
                  <c:v>41177.22013888889</c:v>
                </c:pt>
                <c:pt idx="643">
                  <c:v>41177.22361111101</c:v>
                </c:pt>
                <c:pt idx="644">
                  <c:v>41177.22708333319</c:v>
                </c:pt>
                <c:pt idx="645">
                  <c:v>41177.23055555556</c:v>
                </c:pt>
                <c:pt idx="646">
                  <c:v>41177.23402777778</c:v>
                </c:pt>
                <c:pt idx="647">
                  <c:v>41177.2375</c:v>
                </c:pt>
                <c:pt idx="648">
                  <c:v>41177.24097222222</c:v>
                </c:pt>
                <c:pt idx="649">
                  <c:v>41177.24444444444</c:v>
                </c:pt>
                <c:pt idx="650">
                  <c:v>41177.24791666667</c:v>
                </c:pt>
                <c:pt idx="651">
                  <c:v>41177.25138888889</c:v>
                </c:pt>
                <c:pt idx="652">
                  <c:v>41177.25486111111</c:v>
                </c:pt>
                <c:pt idx="653">
                  <c:v>41177.25833333333</c:v>
                </c:pt>
                <c:pt idx="654">
                  <c:v>41177.26180555546</c:v>
                </c:pt>
                <c:pt idx="655">
                  <c:v>41177.26527777778</c:v>
                </c:pt>
                <c:pt idx="656">
                  <c:v>41177.26875</c:v>
                </c:pt>
                <c:pt idx="657">
                  <c:v>41177.27222222222</c:v>
                </c:pt>
                <c:pt idx="658">
                  <c:v>41177.27569444444</c:v>
                </c:pt>
                <c:pt idx="659">
                  <c:v>41177.27916666657</c:v>
                </c:pt>
                <c:pt idx="660">
                  <c:v>41177.28263888888</c:v>
                </c:pt>
                <c:pt idx="661">
                  <c:v>41177.28611111111</c:v>
                </c:pt>
                <c:pt idx="662">
                  <c:v>41177.28958333332</c:v>
                </c:pt>
                <c:pt idx="663">
                  <c:v>41177.29305555546</c:v>
                </c:pt>
                <c:pt idx="664">
                  <c:v>41177.29652777778</c:v>
                </c:pt>
                <c:pt idx="665">
                  <c:v>41177.3</c:v>
                </c:pt>
                <c:pt idx="666">
                  <c:v>41177.30347222222</c:v>
                </c:pt>
                <c:pt idx="667">
                  <c:v>41177.30694444444</c:v>
                </c:pt>
                <c:pt idx="668">
                  <c:v>41177.31041666667</c:v>
                </c:pt>
                <c:pt idx="669">
                  <c:v>41177.31388888888</c:v>
                </c:pt>
                <c:pt idx="670">
                  <c:v>41177.31736111111</c:v>
                </c:pt>
                <c:pt idx="671">
                  <c:v>41177.32083333333</c:v>
                </c:pt>
                <c:pt idx="672">
                  <c:v>41177.32430555556</c:v>
                </c:pt>
                <c:pt idx="673">
                  <c:v>41177.32777777778</c:v>
                </c:pt>
                <c:pt idx="674">
                  <c:v>41177.33125</c:v>
                </c:pt>
                <c:pt idx="675">
                  <c:v>41177.33472222222</c:v>
                </c:pt>
                <c:pt idx="676">
                  <c:v>41177.33819444444</c:v>
                </c:pt>
                <c:pt idx="677">
                  <c:v>41177.34166666667</c:v>
                </c:pt>
                <c:pt idx="678">
                  <c:v>41177.34513888888</c:v>
                </c:pt>
                <c:pt idx="679">
                  <c:v>41177.34861111111</c:v>
                </c:pt>
                <c:pt idx="680">
                  <c:v>41177.35208333333</c:v>
                </c:pt>
                <c:pt idx="681">
                  <c:v>41177.35555555555</c:v>
                </c:pt>
                <c:pt idx="682">
                  <c:v>41177.35902777777</c:v>
                </c:pt>
                <c:pt idx="683">
                  <c:v>41177.3625</c:v>
                </c:pt>
                <c:pt idx="684">
                  <c:v>41177.36597222222</c:v>
                </c:pt>
                <c:pt idx="685">
                  <c:v>41177.36944444444</c:v>
                </c:pt>
                <c:pt idx="686">
                  <c:v>41177.37291666667</c:v>
                </c:pt>
                <c:pt idx="687">
                  <c:v>41177.37638888888</c:v>
                </c:pt>
                <c:pt idx="688">
                  <c:v>41177.37986111111</c:v>
                </c:pt>
                <c:pt idx="689">
                  <c:v>41177.38333333333</c:v>
                </c:pt>
                <c:pt idx="690">
                  <c:v>41177.38680555555</c:v>
                </c:pt>
                <c:pt idx="691">
                  <c:v>41177.39027777777</c:v>
                </c:pt>
                <c:pt idx="692">
                  <c:v>41177.39375</c:v>
                </c:pt>
                <c:pt idx="693">
                  <c:v>41177.39722222222</c:v>
                </c:pt>
                <c:pt idx="694">
                  <c:v>41177.40069444444</c:v>
                </c:pt>
                <c:pt idx="695">
                  <c:v>41177.40416666667</c:v>
                </c:pt>
                <c:pt idx="696">
                  <c:v>41177.40763888888</c:v>
                </c:pt>
                <c:pt idx="697">
                  <c:v>41177.41111111111</c:v>
                </c:pt>
                <c:pt idx="698">
                  <c:v>41177.41458333333</c:v>
                </c:pt>
                <c:pt idx="699">
                  <c:v>41177.41805555555</c:v>
                </c:pt>
                <c:pt idx="700">
                  <c:v>41177.42152777778</c:v>
                </c:pt>
                <c:pt idx="701">
                  <c:v>41177.425</c:v>
                </c:pt>
                <c:pt idx="702">
                  <c:v>41177.42847222222</c:v>
                </c:pt>
                <c:pt idx="703">
                  <c:v>41177.43194444444</c:v>
                </c:pt>
                <c:pt idx="704">
                  <c:v>41177.43611111111</c:v>
                </c:pt>
                <c:pt idx="705">
                  <c:v>41177.43958333333</c:v>
                </c:pt>
                <c:pt idx="706">
                  <c:v>41177.44236111111</c:v>
                </c:pt>
                <c:pt idx="707">
                  <c:v>41177.44652777777</c:v>
                </c:pt>
                <c:pt idx="708">
                  <c:v>41177.45</c:v>
                </c:pt>
                <c:pt idx="709">
                  <c:v>41177.45347222222</c:v>
                </c:pt>
                <c:pt idx="710">
                  <c:v>41177.45694444444</c:v>
                </c:pt>
                <c:pt idx="711">
                  <c:v>41177.46041666667</c:v>
                </c:pt>
                <c:pt idx="712">
                  <c:v>41177.46388888889</c:v>
                </c:pt>
                <c:pt idx="713">
                  <c:v>41177.46736111101</c:v>
                </c:pt>
                <c:pt idx="714">
                  <c:v>41177.47083333333</c:v>
                </c:pt>
                <c:pt idx="715">
                  <c:v>41177.47430555556</c:v>
                </c:pt>
                <c:pt idx="716">
                  <c:v>41177.47777777778</c:v>
                </c:pt>
                <c:pt idx="717">
                  <c:v>41177.48125</c:v>
                </c:pt>
                <c:pt idx="718">
                  <c:v>41177.48472222222</c:v>
                </c:pt>
                <c:pt idx="719">
                  <c:v>41177.48819444444</c:v>
                </c:pt>
                <c:pt idx="720">
                  <c:v>41177.49166666657</c:v>
                </c:pt>
                <c:pt idx="721">
                  <c:v>41177.49513888889</c:v>
                </c:pt>
                <c:pt idx="722">
                  <c:v>41177.49861111111</c:v>
                </c:pt>
                <c:pt idx="723">
                  <c:v>41177.50208333333</c:v>
                </c:pt>
                <c:pt idx="724">
                  <c:v>41177.50555555556</c:v>
                </c:pt>
                <c:pt idx="725">
                  <c:v>41177.50902777778</c:v>
                </c:pt>
                <c:pt idx="726">
                  <c:v>41177.5125</c:v>
                </c:pt>
                <c:pt idx="727">
                  <c:v>41177.51597222222</c:v>
                </c:pt>
                <c:pt idx="728">
                  <c:v>41177.51944444444</c:v>
                </c:pt>
                <c:pt idx="729">
                  <c:v>41177.52291666667</c:v>
                </c:pt>
                <c:pt idx="730">
                  <c:v>41177.52638888889</c:v>
                </c:pt>
                <c:pt idx="731">
                  <c:v>41177.52986111101</c:v>
                </c:pt>
                <c:pt idx="732">
                  <c:v>41177.53333333333</c:v>
                </c:pt>
                <c:pt idx="733">
                  <c:v>41177.53680555556</c:v>
                </c:pt>
                <c:pt idx="734">
                  <c:v>41177.54027777777</c:v>
                </c:pt>
                <c:pt idx="735">
                  <c:v>41177.54375</c:v>
                </c:pt>
                <c:pt idx="736">
                  <c:v>41177.54722222222</c:v>
                </c:pt>
                <c:pt idx="737">
                  <c:v>41177.55069444444</c:v>
                </c:pt>
                <c:pt idx="738">
                  <c:v>41177.55416666667</c:v>
                </c:pt>
                <c:pt idx="739">
                  <c:v>41177.55763888888</c:v>
                </c:pt>
                <c:pt idx="740">
                  <c:v>41177.56111111101</c:v>
                </c:pt>
                <c:pt idx="741">
                  <c:v>41177.56458333333</c:v>
                </c:pt>
                <c:pt idx="742">
                  <c:v>41177.56805555556</c:v>
                </c:pt>
                <c:pt idx="743">
                  <c:v>41177.57152777778</c:v>
                </c:pt>
                <c:pt idx="744">
                  <c:v>41177.575</c:v>
                </c:pt>
                <c:pt idx="745">
                  <c:v>41177.57847222222</c:v>
                </c:pt>
                <c:pt idx="746">
                  <c:v>41177.58194444444</c:v>
                </c:pt>
                <c:pt idx="747">
                  <c:v>41177.58541666667</c:v>
                </c:pt>
                <c:pt idx="748">
                  <c:v>41177.58888888888</c:v>
                </c:pt>
                <c:pt idx="749">
                  <c:v>41177.59236111101</c:v>
                </c:pt>
                <c:pt idx="750">
                  <c:v>41177.59652777778</c:v>
                </c:pt>
                <c:pt idx="751">
                  <c:v>41177.6</c:v>
                </c:pt>
                <c:pt idx="752">
                  <c:v>41177.60347222222</c:v>
                </c:pt>
                <c:pt idx="753">
                  <c:v>41177.60694444444</c:v>
                </c:pt>
                <c:pt idx="754">
                  <c:v>41177.61041666667</c:v>
                </c:pt>
                <c:pt idx="755">
                  <c:v>41177.61388888889</c:v>
                </c:pt>
                <c:pt idx="756">
                  <c:v>41177.61736111101</c:v>
                </c:pt>
                <c:pt idx="757">
                  <c:v>41177.62083333333</c:v>
                </c:pt>
                <c:pt idx="758">
                  <c:v>41177.62430555555</c:v>
                </c:pt>
                <c:pt idx="759">
                  <c:v>41177.62777777777</c:v>
                </c:pt>
                <c:pt idx="760">
                  <c:v>41177.63125</c:v>
                </c:pt>
                <c:pt idx="761">
                  <c:v>41177.63472222222</c:v>
                </c:pt>
                <c:pt idx="762">
                  <c:v>41177.63819444444</c:v>
                </c:pt>
                <c:pt idx="763">
                  <c:v>41177.64166666658</c:v>
                </c:pt>
                <c:pt idx="764">
                  <c:v>41177.64513888889</c:v>
                </c:pt>
                <c:pt idx="765">
                  <c:v>41177.64861111111</c:v>
                </c:pt>
                <c:pt idx="766">
                  <c:v>41177.65208333333</c:v>
                </c:pt>
                <c:pt idx="767">
                  <c:v>41177.65555555555</c:v>
                </c:pt>
                <c:pt idx="768">
                  <c:v>41177.65902777778</c:v>
                </c:pt>
                <c:pt idx="769">
                  <c:v>41177.6625</c:v>
                </c:pt>
                <c:pt idx="770">
                  <c:v>41177.66597222222</c:v>
                </c:pt>
                <c:pt idx="771">
                  <c:v>41177.66944444444</c:v>
                </c:pt>
                <c:pt idx="772">
                  <c:v>41177.67291666667</c:v>
                </c:pt>
                <c:pt idx="773">
                  <c:v>41177.67638888889</c:v>
                </c:pt>
                <c:pt idx="774">
                  <c:v>41177.67986111101</c:v>
                </c:pt>
                <c:pt idx="775">
                  <c:v>41177.68333333333</c:v>
                </c:pt>
                <c:pt idx="776">
                  <c:v>41177.68680555555</c:v>
                </c:pt>
                <c:pt idx="777">
                  <c:v>41177.69027777778</c:v>
                </c:pt>
                <c:pt idx="778">
                  <c:v>41177.69374999998</c:v>
                </c:pt>
                <c:pt idx="779">
                  <c:v>41177.69722222222</c:v>
                </c:pt>
                <c:pt idx="780">
                  <c:v>41177.70069444444</c:v>
                </c:pt>
                <c:pt idx="781">
                  <c:v>41177.70416666658</c:v>
                </c:pt>
                <c:pt idx="782">
                  <c:v>41177.70763888889</c:v>
                </c:pt>
                <c:pt idx="783">
                  <c:v>41177.71111111101</c:v>
                </c:pt>
                <c:pt idx="784">
                  <c:v>41177.71458333333</c:v>
                </c:pt>
                <c:pt idx="785">
                  <c:v>41177.71805555555</c:v>
                </c:pt>
                <c:pt idx="786">
                  <c:v>41177.72152777777</c:v>
                </c:pt>
                <c:pt idx="787">
                  <c:v>41177.725</c:v>
                </c:pt>
                <c:pt idx="788">
                  <c:v>41177.72847222222</c:v>
                </c:pt>
                <c:pt idx="789">
                  <c:v>41177.73194444444</c:v>
                </c:pt>
                <c:pt idx="790">
                  <c:v>41177.73541666658</c:v>
                </c:pt>
                <c:pt idx="791">
                  <c:v>41177.73888888889</c:v>
                </c:pt>
                <c:pt idx="792">
                  <c:v>41177.74236111101</c:v>
                </c:pt>
                <c:pt idx="793">
                  <c:v>41177.74583333333</c:v>
                </c:pt>
                <c:pt idx="794">
                  <c:v>41177.74930555555</c:v>
                </c:pt>
                <c:pt idx="795">
                  <c:v>41177.75277777778</c:v>
                </c:pt>
                <c:pt idx="796">
                  <c:v>41177.75625</c:v>
                </c:pt>
                <c:pt idx="797">
                  <c:v>41177.75972222222</c:v>
                </c:pt>
                <c:pt idx="798">
                  <c:v>41177.76388888888</c:v>
                </c:pt>
                <c:pt idx="799">
                  <c:v>41177.76736111096</c:v>
                </c:pt>
                <c:pt idx="800">
                  <c:v>41177.77083333334</c:v>
                </c:pt>
                <c:pt idx="801">
                  <c:v>41177.77430555555</c:v>
                </c:pt>
                <c:pt idx="802">
                  <c:v>41177.77777777777</c:v>
                </c:pt>
                <c:pt idx="803">
                  <c:v>41177.78125</c:v>
                </c:pt>
                <c:pt idx="804">
                  <c:v>41177.78472222222</c:v>
                </c:pt>
                <c:pt idx="805">
                  <c:v>41177.78819444444</c:v>
                </c:pt>
                <c:pt idx="806">
                  <c:v>41177.79166666653</c:v>
                </c:pt>
                <c:pt idx="807">
                  <c:v>41177.79513888888</c:v>
                </c:pt>
                <c:pt idx="808">
                  <c:v>41177.79861111107</c:v>
                </c:pt>
                <c:pt idx="809">
                  <c:v>41177.80208333334</c:v>
                </c:pt>
                <c:pt idx="810">
                  <c:v>41177.80555555555</c:v>
                </c:pt>
                <c:pt idx="811">
                  <c:v>41177.80902777778</c:v>
                </c:pt>
                <c:pt idx="812">
                  <c:v>41177.8125</c:v>
                </c:pt>
                <c:pt idx="813">
                  <c:v>41177.81597222222</c:v>
                </c:pt>
                <c:pt idx="814">
                  <c:v>41177.81944444444</c:v>
                </c:pt>
                <c:pt idx="815">
                  <c:v>41177.82291666666</c:v>
                </c:pt>
                <c:pt idx="816">
                  <c:v>41177.8263888889</c:v>
                </c:pt>
                <c:pt idx="817">
                  <c:v>41177.82986111107</c:v>
                </c:pt>
                <c:pt idx="818">
                  <c:v>41177.83333333334</c:v>
                </c:pt>
                <c:pt idx="819">
                  <c:v>41177.83680555555</c:v>
                </c:pt>
                <c:pt idx="820">
                  <c:v>41177.84027777778</c:v>
                </c:pt>
                <c:pt idx="821">
                  <c:v>41177.84375</c:v>
                </c:pt>
                <c:pt idx="822">
                  <c:v>41177.84722222222</c:v>
                </c:pt>
                <c:pt idx="823">
                  <c:v>41177.8506944445</c:v>
                </c:pt>
                <c:pt idx="824">
                  <c:v>41177.85416666666</c:v>
                </c:pt>
                <c:pt idx="825">
                  <c:v>41177.8576388889</c:v>
                </c:pt>
                <c:pt idx="826">
                  <c:v>41177.86111111107</c:v>
                </c:pt>
                <c:pt idx="827">
                  <c:v>41177.86458333334</c:v>
                </c:pt>
                <c:pt idx="828">
                  <c:v>41177.86805555555</c:v>
                </c:pt>
                <c:pt idx="829">
                  <c:v>41177.87152777778</c:v>
                </c:pt>
                <c:pt idx="830">
                  <c:v>41177.875</c:v>
                </c:pt>
                <c:pt idx="831">
                  <c:v>41177.87847222222</c:v>
                </c:pt>
                <c:pt idx="832">
                  <c:v>41177.88194444444</c:v>
                </c:pt>
                <c:pt idx="833">
                  <c:v>41177.88541666666</c:v>
                </c:pt>
                <c:pt idx="834">
                  <c:v>41177.8888888889</c:v>
                </c:pt>
                <c:pt idx="835">
                  <c:v>41177.89236111107</c:v>
                </c:pt>
                <c:pt idx="836">
                  <c:v>41177.89652777777</c:v>
                </c:pt>
                <c:pt idx="837">
                  <c:v>41177.89930555555</c:v>
                </c:pt>
                <c:pt idx="838">
                  <c:v>41177.90277777778</c:v>
                </c:pt>
                <c:pt idx="839">
                  <c:v>41177.90625</c:v>
                </c:pt>
                <c:pt idx="840">
                  <c:v>41177.91041666667</c:v>
                </c:pt>
                <c:pt idx="841">
                  <c:v>41177.9138888889</c:v>
                </c:pt>
                <c:pt idx="842">
                  <c:v>41177.9173611111</c:v>
                </c:pt>
                <c:pt idx="843">
                  <c:v>41177.92083333333</c:v>
                </c:pt>
                <c:pt idx="844">
                  <c:v>41177.92430555556</c:v>
                </c:pt>
                <c:pt idx="845">
                  <c:v>41177.92777777778</c:v>
                </c:pt>
                <c:pt idx="846">
                  <c:v>41177.93125</c:v>
                </c:pt>
                <c:pt idx="847">
                  <c:v>41177.93472222222</c:v>
                </c:pt>
                <c:pt idx="848">
                  <c:v>41177.93819444444</c:v>
                </c:pt>
                <c:pt idx="849">
                  <c:v>41177.94166666667</c:v>
                </c:pt>
                <c:pt idx="850">
                  <c:v>41177.9451388889</c:v>
                </c:pt>
                <c:pt idx="851">
                  <c:v>41177.94861111111</c:v>
                </c:pt>
                <c:pt idx="852">
                  <c:v>41177.95208333333</c:v>
                </c:pt>
                <c:pt idx="853">
                  <c:v>41177.95555555555</c:v>
                </c:pt>
                <c:pt idx="854">
                  <c:v>41177.95902777777</c:v>
                </c:pt>
                <c:pt idx="855">
                  <c:v>41177.9625</c:v>
                </c:pt>
                <c:pt idx="856">
                  <c:v>41177.96597222222</c:v>
                </c:pt>
                <c:pt idx="857">
                  <c:v>41177.96944444445</c:v>
                </c:pt>
                <c:pt idx="858">
                  <c:v>41177.97291666667</c:v>
                </c:pt>
                <c:pt idx="859">
                  <c:v>41177.9763888889</c:v>
                </c:pt>
                <c:pt idx="860">
                  <c:v>41177.9798611111</c:v>
                </c:pt>
                <c:pt idx="861">
                  <c:v>41177.98333333333</c:v>
                </c:pt>
                <c:pt idx="862">
                  <c:v>41177.98680555555</c:v>
                </c:pt>
                <c:pt idx="863">
                  <c:v>41177.99027777777</c:v>
                </c:pt>
                <c:pt idx="864">
                  <c:v>41177.99374999999</c:v>
                </c:pt>
                <c:pt idx="865">
                  <c:v>41177.99722222222</c:v>
                </c:pt>
                <c:pt idx="866">
                  <c:v>41178.0</c:v>
                </c:pt>
                <c:pt idx="867">
                  <c:v>41178.00069444444</c:v>
                </c:pt>
                <c:pt idx="868">
                  <c:v>41178.00416666667</c:v>
                </c:pt>
                <c:pt idx="869">
                  <c:v>41178.00833333333</c:v>
                </c:pt>
                <c:pt idx="870">
                  <c:v>41178.01180555556</c:v>
                </c:pt>
                <c:pt idx="871">
                  <c:v>41178.01527777777</c:v>
                </c:pt>
                <c:pt idx="872">
                  <c:v>41178.01875</c:v>
                </c:pt>
                <c:pt idx="873">
                  <c:v>41178.02222222222</c:v>
                </c:pt>
                <c:pt idx="874">
                  <c:v>41178.02569444444</c:v>
                </c:pt>
                <c:pt idx="875">
                  <c:v>41178.02916666657</c:v>
                </c:pt>
                <c:pt idx="876">
                  <c:v>41178.03263888888</c:v>
                </c:pt>
                <c:pt idx="877">
                  <c:v>41178.03611111111</c:v>
                </c:pt>
                <c:pt idx="878">
                  <c:v>41178.03958333332</c:v>
                </c:pt>
                <c:pt idx="879">
                  <c:v>41178.04305555556</c:v>
                </c:pt>
                <c:pt idx="880">
                  <c:v>41178.04652777777</c:v>
                </c:pt>
                <c:pt idx="881">
                  <c:v>41178.05</c:v>
                </c:pt>
                <c:pt idx="882">
                  <c:v>41178.05347222222</c:v>
                </c:pt>
                <c:pt idx="883">
                  <c:v>41178.05694444444</c:v>
                </c:pt>
                <c:pt idx="884">
                  <c:v>41178.06041666667</c:v>
                </c:pt>
                <c:pt idx="885">
                  <c:v>41178.06388888889</c:v>
                </c:pt>
                <c:pt idx="886">
                  <c:v>41178.06736111101</c:v>
                </c:pt>
                <c:pt idx="887">
                  <c:v>41178.07083333333</c:v>
                </c:pt>
                <c:pt idx="888">
                  <c:v>41178.07430555556</c:v>
                </c:pt>
                <c:pt idx="889">
                  <c:v>41178.07777777778</c:v>
                </c:pt>
                <c:pt idx="890">
                  <c:v>41178.08125</c:v>
                </c:pt>
                <c:pt idx="891">
                  <c:v>41178.08472222222</c:v>
                </c:pt>
                <c:pt idx="892">
                  <c:v>41178.08819444444</c:v>
                </c:pt>
                <c:pt idx="893">
                  <c:v>41178.09166666657</c:v>
                </c:pt>
                <c:pt idx="894">
                  <c:v>41178.09513888889</c:v>
                </c:pt>
                <c:pt idx="895">
                  <c:v>41178.09861111111</c:v>
                </c:pt>
                <c:pt idx="896">
                  <c:v>41178.10208333332</c:v>
                </c:pt>
                <c:pt idx="897">
                  <c:v>41178.10555555556</c:v>
                </c:pt>
                <c:pt idx="898">
                  <c:v>41178.10902777778</c:v>
                </c:pt>
                <c:pt idx="899">
                  <c:v>41178.1125</c:v>
                </c:pt>
                <c:pt idx="900">
                  <c:v>41178.11597222222</c:v>
                </c:pt>
                <c:pt idx="901">
                  <c:v>41178.11944444444</c:v>
                </c:pt>
                <c:pt idx="902">
                  <c:v>41178.12291666667</c:v>
                </c:pt>
                <c:pt idx="903">
                  <c:v>41178.12638888889</c:v>
                </c:pt>
                <c:pt idx="904">
                  <c:v>41178.12986111101</c:v>
                </c:pt>
                <c:pt idx="905">
                  <c:v>41178.13333333332</c:v>
                </c:pt>
                <c:pt idx="906">
                  <c:v>41178.13680555556</c:v>
                </c:pt>
                <c:pt idx="907">
                  <c:v>41178.14027777777</c:v>
                </c:pt>
                <c:pt idx="908">
                  <c:v>41178.14375</c:v>
                </c:pt>
                <c:pt idx="909">
                  <c:v>41178.14722222222</c:v>
                </c:pt>
                <c:pt idx="910">
                  <c:v>41178.15069444444</c:v>
                </c:pt>
                <c:pt idx="911">
                  <c:v>41178.15416666667</c:v>
                </c:pt>
                <c:pt idx="912">
                  <c:v>41178.15763888888</c:v>
                </c:pt>
                <c:pt idx="913">
                  <c:v>41178.16111111101</c:v>
                </c:pt>
                <c:pt idx="914">
                  <c:v>41178.16458333332</c:v>
                </c:pt>
                <c:pt idx="915">
                  <c:v>41178.16805555556</c:v>
                </c:pt>
                <c:pt idx="916">
                  <c:v>41178.17152777778</c:v>
                </c:pt>
                <c:pt idx="917">
                  <c:v>41178.175</c:v>
                </c:pt>
                <c:pt idx="918">
                  <c:v>41178.17847222222</c:v>
                </c:pt>
                <c:pt idx="919">
                  <c:v>41178.18194444444</c:v>
                </c:pt>
                <c:pt idx="920">
                  <c:v>41178.18541666667</c:v>
                </c:pt>
                <c:pt idx="921">
                  <c:v>41178.18888888888</c:v>
                </c:pt>
                <c:pt idx="922">
                  <c:v>41178.19236111101</c:v>
                </c:pt>
                <c:pt idx="923">
                  <c:v>41178.19583333332</c:v>
                </c:pt>
                <c:pt idx="924">
                  <c:v>41178.19930555546</c:v>
                </c:pt>
                <c:pt idx="925">
                  <c:v>41178.20277777778</c:v>
                </c:pt>
                <c:pt idx="926">
                  <c:v>41178.20625</c:v>
                </c:pt>
                <c:pt idx="927">
                  <c:v>41178.20972222219</c:v>
                </c:pt>
                <c:pt idx="928">
                  <c:v>41178.21319444444</c:v>
                </c:pt>
                <c:pt idx="929">
                  <c:v>41178.21666666667</c:v>
                </c:pt>
                <c:pt idx="930">
                  <c:v>41178.22013888889</c:v>
                </c:pt>
                <c:pt idx="931">
                  <c:v>41178.22361111101</c:v>
                </c:pt>
                <c:pt idx="932">
                  <c:v>41178.22708333319</c:v>
                </c:pt>
                <c:pt idx="933">
                  <c:v>41178.23055555556</c:v>
                </c:pt>
                <c:pt idx="934">
                  <c:v>41178.23402777778</c:v>
                </c:pt>
                <c:pt idx="935">
                  <c:v>41178.2375</c:v>
                </c:pt>
                <c:pt idx="936">
                  <c:v>41178.24097222222</c:v>
                </c:pt>
                <c:pt idx="937">
                  <c:v>41178.24444444444</c:v>
                </c:pt>
                <c:pt idx="938">
                  <c:v>41178.24791666667</c:v>
                </c:pt>
                <c:pt idx="939">
                  <c:v>41178.25138888889</c:v>
                </c:pt>
                <c:pt idx="940">
                  <c:v>41178.25555555556</c:v>
                </c:pt>
                <c:pt idx="941">
                  <c:v>41178.25902777778</c:v>
                </c:pt>
                <c:pt idx="942">
                  <c:v>41178.2625</c:v>
                </c:pt>
                <c:pt idx="943">
                  <c:v>41178.26597222222</c:v>
                </c:pt>
                <c:pt idx="944">
                  <c:v>41178.26944444444</c:v>
                </c:pt>
                <c:pt idx="945">
                  <c:v>41178.27291666667</c:v>
                </c:pt>
                <c:pt idx="946">
                  <c:v>41178.27638888889</c:v>
                </c:pt>
                <c:pt idx="947">
                  <c:v>41178.27986111101</c:v>
                </c:pt>
                <c:pt idx="948">
                  <c:v>41178.28333333333</c:v>
                </c:pt>
                <c:pt idx="949">
                  <c:v>41178.28680555556</c:v>
                </c:pt>
                <c:pt idx="950">
                  <c:v>41178.29027777778</c:v>
                </c:pt>
                <c:pt idx="951">
                  <c:v>41178.29374999998</c:v>
                </c:pt>
                <c:pt idx="952">
                  <c:v>41178.29722222222</c:v>
                </c:pt>
                <c:pt idx="953">
                  <c:v>41178.30069444444</c:v>
                </c:pt>
                <c:pt idx="954">
                  <c:v>41178.30416666667</c:v>
                </c:pt>
                <c:pt idx="955">
                  <c:v>41178.30763888888</c:v>
                </c:pt>
                <c:pt idx="956">
                  <c:v>41178.31111111111</c:v>
                </c:pt>
                <c:pt idx="957">
                  <c:v>41178.31458333333</c:v>
                </c:pt>
                <c:pt idx="958">
                  <c:v>41178.31805555555</c:v>
                </c:pt>
                <c:pt idx="959">
                  <c:v>41178.32152777778</c:v>
                </c:pt>
                <c:pt idx="960">
                  <c:v>41178.325</c:v>
                </c:pt>
                <c:pt idx="961">
                  <c:v>41178.32847222222</c:v>
                </c:pt>
                <c:pt idx="962">
                  <c:v>41178.33194444444</c:v>
                </c:pt>
                <c:pt idx="963">
                  <c:v>41178.33541666667</c:v>
                </c:pt>
                <c:pt idx="964">
                  <c:v>41178.33888888888</c:v>
                </c:pt>
                <c:pt idx="965">
                  <c:v>41178.34236111111</c:v>
                </c:pt>
                <c:pt idx="966">
                  <c:v>41178.34583333333</c:v>
                </c:pt>
                <c:pt idx="967">
                  <c:v>41178.34930555556</c:v>
                </c:pt>
                <c:pt idx="968">
                  <c:v>41178.35277777777</c:v>
                </c:pt>
                <c:pt idx="969">
                  <c:v>41178.35625</c:v>
                </c:pt>
                <c:pt idx="970">
                  <c:v>41178.35972222222</c:v>
                </c:pt>
                <c:pt idx="971">
                  <c:v>41178.36319444444</c:v>
                </c:pt>
                <c:pt idx="972">
                  <c:v>41178.36666666667</c:v>
                </c:pt>
                <c:pt idx="973">
                  <c:v>41178.37083333333</c:v>
                </c:pt>
                <c:pt idx="974">
                  <c:v>41178.37430555555</c:v>
                </c:pt>
                <c:pt idx="975">
                  <c:v>41178.37777777778</c:v>
                </c:pt>
                <c:pt idx="976">
                  <c:v>41178.38125</c:v>
                </c:pt>
                <c:pt idx="977">
                  <c:v>41178.38472222222</c:v>
                </c:pt>
                <c:pt idx="978">
                  <c:v>41178.3881944445</c:v>
                </c:pt>
                <c:pt idx="979">
                  <c:v>41178.39166666658</c:v>
                </c:pt>
                <c:pt idx="980">
                  <c:v>41178.39513888889</c:v>
                </c:pt>
                <c:pt idx="981">
                  <c:v>41178.39861111111</c:v>
                </c:pt>
                <c:pt idx="982">
                  <c:v>41178.40208333333</c:v>
                </c:pt>
                <c:pt idx="983">
                  <c:v>41178.40555555555</c:v>
                </c:pt>
                <c:pt idx="984">
                  <c:v>41178.40902777778</c:v>
                </c:pt>
                <c:pt idx="985">
                  <c:v>41178.4125</c:v>
                </c:pt>
                <c:pt idx="986">
                  <c:v>41178.41597222222</c:v>
                </c:pt>
                <c:pt idx="987">
                  <c:v>41178.41944444444</c:v>
                </c:pt>
                <c:pt idx="988">
                  <c:v>41178.42291666667</c:v>
                </c:pt>
                <c:pt idx="989">
                  <c:v>41178.42638888889</c:v>
                </c:pt>
                <c:pt idx="990">
                  <c:v>41178.42986111101</c:v>
                </c:pt>
                <c:pt idx="991">
                  <c:v>41178.43333333333</c:v>
                </c:pt>
                <c:pt idx="992">
                  <c:v>41178.43680555555</c:v>
                </c:pt>
                <c:pt idx="993">
                  <c:v>41178.44027777777</c:v>
                </c:pt>
                <c:pt idx="994">
                  <c:v>41178.44375</c:v>
                </c:pt>
                <c:pt idx="995">
                  <c:v>41178.44722222222</c:v>
                </c:pt>
                <c:pt idx="996">
                  <c:v>41178.4506944445</c:v>
                </c:pt>
                <c:pt idx="997">
                  <c:v>41178.45416666667</c:v>
                </c:pt>
                <c:pt idx="998">
                  <c:v>41178.45763888888</c:v>
                </c:pt>
                <c:pt idx="999">
                  <c:v>41178.46111111101</c:v>
                </c:pt>
                <c:pt idx="1000">
                  <c:v>41178.46458333333</c:v>
                </c:pt>
                <c:pt idx="1001">
                  <c:v>41178.46805555555</c:v>
                </c:pt>
                <c:pt idx="1002">
                  <c:v>41178.47152777778</c:v>
                </c:pt>
                <c:pt idx="1003">
                  <c:v>41178.475</c:v>
                </c:pt>
                <c:pt idx="1004">
                  <c:v>41178.47847222222</c:v>
                </c:pt>
                <c:pt idx="1005">
                  <c:v>41178.48194444444</c:v>
                </c:pt>
                <c:pt idx="1006">
                  <c:v>41178.48541666667</c:v>
                </c:pt>
                <c:pt idx="1007">
                  <c:v>41178.48888888888</c:v>
                </c:pt>
                <c:pt idx="1008">
                  <c:v>41178.49236111101</c:v>
                </c:pt>
                <c:pt idx="1009">
                  <c:v>41178.49583333333</c:v>
                </c:pt>
                <c:pt idx="1010">
                  <c:v>41178.49930555555</c:v>
                </c:pt>
                <c:pt idx="1011">
                  <c:v>41178.50277777778</c:v>
                </c:pt>
                <c:pt idx="1012">
                  <c:v>41178.50625</c:v>
                </c:pt>
                <c:pt idx="1013">
                  <c:v>41178.50972222222</c:v>
                </c:pt>
                <c:pt idx="1014">
                  <c:v>41178.51319444444</c:v>
                </c:pt>
                <c:pt idx="1015">
                  <c:v>41178.51666666667</c:v>
                </c:pt>
                <c:pt idx="1016">
                  <c:v>41178.52013888889</c:v>
                </c:pt>
                <c:pt idx="1017">
                  <c:v>41178.52361111101</c:v>
                </c:pt>
                <c:pt idx="1018">
                  <c:v>41178.52708333323</c:v>
                </c:pt>
                <c:pt idx="1019">
                  <c:v>41178.53055555555</c:v>
                </c:pt>
                <c:pt idx="1020">
                  <c:v>41178.53472222222</c:v>
                </c:pt>
                <c:pt idx="1021">
                  <c:v>41178.5375</c:v>
                </c:pt>
                <c:pt idx="1022">
                  <c:v>41178.54166666658</c:v>
                </c:pt>
                <c:pt idx="1023">
                  <c:v>41178.5451388889</c:v>
                </c:pt>
                <c:pt idx="1024">
                  <c:v>41178.54861111111</c:v>
                </c:pt>
                <c:pt idx="1025">
                  <c:v>41178.55208333334</c:v>
                </c:pt>
                <c:pt idx="1026">
                  <c:v>41178.55555555555</c:v>
                </c:pt>
                <c:pt idx="1027">
                  <c:v>41178.55902777778</c:v>
                </c:pt>
                <c:pt idx="1028">
                  <c:v>41178.5625</c:v>
                </c:pt>
                <c:pt idx="1029">
                  <c:v>41178.56597222222</c:v>
                </c:pt>
                <c:pt idx="1030">
                  <c:v>41178.56944444445</c:v>
                </c:pt>
                <c:pt idx="1031">
                  <c:v>41178.57291666666</c:v>
                </c:pt>
                <c:pt idx="1032">
                  <c:v>41178.5763888889</c:v>
                </c:pt>
                <c:pt idx="1033">
                  <c:v>41178.57986111107</c:v>
                </c:pt>
                <c:pt idx="1034">
                  <c:v>41178.58333333334</c:v>
                </c:pt>
                <c:pt idx="1035">
                  <c:v>41178.58680555555</c:v>
                </c:pt>
                <c:pt idx="1036">
                  <c:v>41178.59027777778</c:v>
                </c:pt>
                <c:pt idx="1037">
                  <c:v>41178.59374999999</c:v>
                </c:pt>
                <c:pt idx="1038">
                  <c:v>41178.59722222222</c:v>
                </c:pt>
                <c:pt idx="1039">
                  <c:v>41178.60069444444</c:v>
                </c:pt>
                <c:pt idx="1040">
                  <c:v>41178.60416666658</c:v>
                </c:pt>
                <c:pt idx="1041">
                  <c:v>41178.6076388889</c:v>
                </c:pt>
                <c:pt idx="1042">
                  <c:v>41178.61111111107</c:v>
                </c:pt>
                <c:pt idx="1043">
                  <c:v>41178.61458333334</c:v>
                </c:pt>
                <c:pt idx="1044">
                  <c:v>41178.61805555555</c:v>
                </c:pt>
                <c:pt idx="1045">
                  <c:v>41178.62152777777</c:v>
                </c:pt>
                <c:pt idx="1046">
                  <c:v>41178.625</c:v>
                </c:pt>
                <c:pt idx="1047">
                  <c:v>41178.62847222222</c:v>
                </c:pt>
                <c:pt idx="1048">
                  <c:v>41178.63194444445</c:v>
                </c:pt>
                <c:pt idx="1049">
                  <c:v>41178.63541666658</c:v>
                </c:pt>
                <c:pt idx="1050">
                  <c:v>41178.6388888889</c:v>
                </c:pt>
                <c:pt idx="1051">
                  <c:v>41178.64236111107</c:v>
                </c:pt>
                <c:pt idx="1052">
                  <c:v>41178.64583333334</c:v>
                </c:pt>
                <c:pt idx="1053">
                  <c:v>41178.64930555555</c:v>
                </c:pt>
                <c:pt idx="1054">
                  <c:v>41178.65277777778</c:v>
                </c:pt>
                <c:pt idx="1055">
                  <c:v>41178.65625</c:v>
                </c:pt>
                <c:pt idx="1056">
                  <c:v>41178.65972222222</c:v>
                </c:pt>
                <c:pt idx="1057">
                  <c:v>41178.66319444445</c:v>
                </c:pt>
                <c:pt idx="1058">
                  <c:v>41178.66666666658</c:v>
                </c:pt>
                <c:pt idx="1059">
                  <c:v>41178.6701388889</c:v>
                </c:pt>
                <c:pt idx="1060">
                  <c:v>41178.67361111107</c:v>
                </c:pt>
                <c:pt idx="1061">
                  <c:v>41178.67708333324</c:v>
                </c:pt>
                <c:pt idx="1062">
                  <c:v>41178.68055555555</c:v>
                </c:pt>
                <c:pt idx="1063">
                  <c:v>41178.68402777778</c:v>
                </c:pt>
                <c:pt idx="1064">
                  <c:v>41178.6875</c:v>
                </c:pt>
                <c:pt idx="1065">
                  <c:v>41178.69097222222</c:v>
                </c:pt>
                <c:pt idx="1066">
                  <c:v>41178.69444444445</c:v>
                </c:pt>
                <c:pt idx="1067">
                  <c:v>41178.69791666658</c:v>
                </c:pt>
                <c:pt idx="1068">
                  <c:v>41178.70138888888</c:v>
                </c:pt>
                <c:pt idx="1069">
                  <c:v>41178.70486111107</c:v>
                </c:pt>
                <c:pt idx="1070">
                  <c:v>41178.70833333334</c:v>
                </c:pt>
                <c:pt idx="1071">
                  <c:v>41178.71180555555</c:v>
                </c:pt>
                <c:pt idx="1072">
                  <c:v>41178.71527777778</c:v>
                </c:pt>
                <c:pt idx="1073">
                  <c:v>41178.71944444445</c:v>
                </c:pt>
                <c:pt idx="1074">
                  <c:v>41178.72291666667</c:v>
                </c:pt>
                <c:pt idx="1075">
                  <c:v>41178.72638888888</c:v>
                </c:pt>
                <c:pt idx="1076">
                  <c:v>41178.72986111098</c:v>
                </c:pt>
                <c:pt idx="1077">
                  <c:v>41178.73333333332</c:v>
                </c:pt>
                <c:pt idx="1078">
                  <c:v>41178.73680555556</c:v>
                </c:pt>
                <c:pt idx="1079">
                  <c:v>41178.74027777777</c:v>
                </c:pt>
                <c:pt idx="1080">
                  <c:v>41178.74374999999</c:v>
                </c:pt>
                <c:pt idx="1081">
                  <c:v>41178.74722222222</c:v>
                </c:pt>
                <c:pt idx="1082">
                  <c:v>41178.75069444444</c:v>
                </c:pt>
                <c:pt idx="1083">
                  <c:v>41178.75416666667</c:v>
                </c:pt>
                <c:pt idx="1084">
                  <c:v>41178.7576388889</c:v>
                </c:pt>
                <c:pt idx="1085">
                  <c:v>41178.76111111098</c:v>
                </c:pt>
                <c:pt idx="1086">
                  <c:v>41178.76458333332</c:v>
                </c:pt>
                <c:pt idx="1087">
                  <c:v>41178.76805555556</c:v>
                </c:pt>
                <c:pt idx="1088">
                  <c:v>41178.77152777778</c:v>
                </c:pt>
                <c:pt idx="1089">
                  <c:v>41178.775</c:v>
                </c:pt>
                <c:pt idx="1090">
                  <c:v>41178.77847222222</c:v>
                </c:pt>
                <c:pt idx="1091">
                  <c:v>41178.78194444445</c:v>
                </c:pt>
                <c:pt idx="1092">
                  <c:v>41178.78541666667</c:v>
                </c:pt>
                <c:pt idx="1093">
                  <c:v>41178.7888888889</c:v>
                </c:pt>
                <c:pt idx="1094">
                  <c:v>41178.79236111098</c:v>
                </c:pt>
                <c:pt idx="1095">
                  <c:v>41178.79583333332</c:v>
                </c:pt>
                <c:pt idx="1096">
                  <c:v>41178.79930555546</c:v>
                </c:pt>
                <c:pt idx="1097">
                  <c:v>41178.80277777777</c:v>
                </c:pt>
                <c:pt idx="1098">
                  <c:v>41178.80625</c:v>
                </c:pt>
                <c:pt idx="1099">
                  <c:v>41178.80972222222</c:v>
                </c:pt>
                <c:pt idx="1100">
                  <c:v>41178.81319444444</c:v>
                </c:pt>
                <c:pt idx="1101">
                  <c:v>41178.81666666667</c:v>
                </c:pt>
                <c:pt idx="1102">
                  <c:v>41178.8201388889</c:v>
                </c:pt>
                <c:pt idx="1103">
                  <c:v>41178.8236111111</c:v>
                </c:pt>
                <c:pt idx="1104">
                  <c:v>41178.82708333332</c:v>
                </c:pt>
                <c:pt idx="1105">
                  <c:v>41178.83055555555</c:v>
                </c:pt>
                <c:pt idx="1106">
                  <c:v>41178.83402777777</c:v>
                </c:pt>
                <c:pt idx="1107">
                  <c:v>41178.8375</c:v>
                </c:pt>
                <c:pt idx="1108">
                  <c:v>41178.84097222222</c:v>
                </c:pt>
                <c:pt idx="1109">
                  <c:v>41178.84444444444</c:v>
                </c:pt>
                <c:pt idx="1110">
                  <c:v>41178.84861111111</c:v>
                </c:pt>
                <c:pt idx="1111">
                  <c:v>41178.85208333333</c:v>
                </c:pt>
                <c:pt idx="1112">
                  <c:v>41178.85555555555</c:v>
                </c:pt>
                <c:pt idx="1113">
                  <c:v>41178.85902777777</c:v>
                </c:pt>
                <c:pt idx="1114">
                  <c:v>41178.8625</c:v>
                </c:pt>
                <c:pt idx="1115">
                  <c:v>41178.86597222222</c:v>
                </c:pt>
                <c:pt idx="1116">
                  <c:v>41178.86944444444</c:v>
                </c:pt>
                <c:pt idx="1117">
                  <c:v>41178.87291666667</c:v>
                </c:pt>
                <c:pt idx="1118">
                  <c:v>41178.87638888888</c:v>
                </c:pt>
                <c:pt idx="1119">
                  <c:v>41178.87986111111</c:v>
                </c:pt>
                <c:pt idx="1120">
                  <c:v>41178.88333333333</c:v>
                </c:pt>
                <c:pt idx="1121">
                  <c:v>41178.88680555555</c:v>
                </c:pt>
                <c:pt idx="1122">
                  <c:v>41178.89027777777</c:v>
                </c:pt>
                <c:pt idx="1123">
                  <c:v>41178.89375</c:v>
                </c:pt>
                <c:pt idx="1124">
                  <c:v>41178.89722222222</c:v>
                </c:pt>
                <c:pt idx="1125">
                  <c:v>41178.90069444444</c:v>
                </c:pt>
                <c:pt idx="1126">
                  <c:v>41178.90416666667</c:v>
                </c:pt>
                <c:pt idx="1127">
                  <c:v>41178.90763888888</c:v>
                </c:pt>
                <c:pt idx="1128">
                  <c:v>41178.91111111111</c:v>
                </c:pt>
                <c:pt idx="1129">
                  <c:v>41178.91458333333</c:v>
                </c:pt>
                <c:pt idx="1130">
                  <c:v>41178.91805555555</c:v>
                </c:pt>
                <c:pt idx="1131">
                  <c:v>41178.92152777778</c:v>
                </c:pt>
                <c:pt idx="1132">
                  <c:v>41178.925</c:v>
                </c:pt>
                <c:pt idx="1133">
                  <c:v>41178.92847222222</c:v>
                </c:pt>
                <c:pt idx="1134">
                  <c:v>41178.93194444444</c:v>
                </c:pt>
                <c:pt idx="1135">
                  <c:v>41178.93541666667</c:v>
                </c:pt>
                <c:pt idx="1136">
                  <c:v>41178.93888888888</c:v>
                </c:pt>
                <c:pt idx="1137">
                  <c:v>41178.94236111111</c:v>
                </c:pt>
                <c:pt idx="1138">
                  <c:v>41178.94583333333</c:v>
                </c:pt>
                <c:pt idx="1139">
                  <c:v>41178.94930555556</c:v>
                </c:pt>
                <c:pt idx="1140">
                  <c:v>41178.95277777777</c:v>
                </c:pt>
                <c:pt idx="1141">
                  <c:v>41178.95625</c:v>
                </c:pt>
                <c:pt idx="1142">
                  <c:v>41178.95972222222</c:v>
                </c:pt>
                <c:pt idx="1143">
                  <c:v>41178.96319444444</c:v>
                </c:pt>
                <c:pt idx="1144">
                  <c:v>41178.96666666667</c:v>
                </c:pt>
                <c:pt idx="1145">
                  <c:v>41178.97013888888</c:v>
                </c:pt>
                <c:pt idx="1146">
                  <c:v>41178.97361111111</c:v>
                </c:pt>
                <c:pt idx="1147">
                  <c:v>41178.97708333332</c:v>
                </c:pt>
                <c:pt idx="1148">
                  <c:v>41178.98055555555</c:v>
                </c:pt>
                <c:pt idx="1149">
                  <c:v>41178.98402777777</c:v>
                </c:pt>
                <c:pt idx="1150">
                  <c:v>41178.9875</c:v>
                </c:pt>
                <c:pt idx="1151">
                  <c:v>41178.99097222222</c:v>
                </c:pt>
                <c:pt idx="1152">
                  <c:v>41178.99444444444</c:v>
                </c:pt>
                <c:pt idx="1153">
                  <c:v>41178.99791666667</c:v>
                </c:pt>
                <c:pt idx="1154">
                  <c:v>41179.0</c:v>
                </c:pt>
                <c:pt idx="1155">
                  <c:v>41179.00069444444</c:v>
                </c:pt>
                <c:pt idx="1156">
                  <c:v>41179.00138888889</c:v>
                </c:pt>
                <c:pt idx="1157">
                  <c:v>41179.00486111111</c:v>
                </c:pt>
                <c:pt idx="1158">
                  <c:v>41179.00833333333</c:v>
                </c:pt>
                <c:pt idx="1159">
                  <c:v>41179.01180555556</c:v>
                </c:pt>
                <c:pt idx="1160">
                  <c:v>41179.01527777777</c:v>
                </c:pt>
                <c:pt idx="1161">
                  <c:v>41179.01875</c:v>
                </c:pt>
                <c:pt idx="1162">
                  <c:v>41179.02222222222</c:v>
                </c:pt>
                <c:pt idx="1163">
                  <c:v>41179.02569444444</c:v>
                </c:pt>
                <c:pt idx="1164">
                  <c:v>41179.02916666657</c:v>
                </c:pt>
                <c:pt idx="1165">
                  <c:v>41179.03263888888</c:v>
                </c:pt>
                <c:pt idx="1166">
                  <c:v>41179.03611111111</c:v>
                </c:pt>
                <c:pt idx="1167">
                  <c:v>41179.03958333332</c:v>
                </c:pt>
                <c:pt idx="1168">
                  <c:v>41179.04305555556</c:v>
                </c:pt>
                <c:pt idx="1169">
                  <c:v>41179.04652777777</c:v>
                </c:pt>
                <c:pt idx="1170">
                  <c:v>41179.05</c:v>
                </c:pt>
                <c:pt idx="1171">
                  <c:v>41179.05347222222</c:v>
                </c:pt>
                <c:pt idx="1172">
                  <c:v>41179.05694444444</c:v>
                </c:pt>
                <c:pt idx="1173">
                  <c:v>41179.06041666667</c:v>
                </c:pt>
                <c:pt idx="1174">
                  <c:v>41179.06388888889</c:v>
                </c:pt>
                <c:pt idx="1175">
                  <c:v>41179.06736111101</c:v>
                </c:pt>
                <c:pt idx="1176">
                  <c:v>41179.07083333333</c:v>
                </c:pt>
                <c:pt idx="1177">
                  <c:v>41179.07430555556</c:v>
                </c:pt>
                <c:pt idx="1178">
                  <c:v>41179.07777777778</c:v>
                </c:pt>
                <c:pt idx="1179">
                  <c:v>41179.08125</c:v>
                </c:pt>
                <c:pt idx="1180">
                  <c:v>41179.08472222222</c:v>
                </c:pt>
                <c:pt idx="1181">
                  <c:v>41179.08819444444</c:v>
                </c:pt>
                <c:pt idx="1182">
                  <c:v>41179.09166666657</c:v>
                </c:pt>
                <c:pt idx="1183">
                  <c:v>41179.09513888889</c:v>
                </c:pt>
                <c:pt idx="1184">
                  <c:v>41179.09861111111</c:v>
                </c:pt>
                <c:pt idx="1185">
                  <c:v>41179.10208333332</c:v>
                </c:pt>
                <c:pt idx="1186">
                  <c:v>41179.10555555556</c:v>
                </c:pt>
                <c:pt idx="1187">
                  <c:v>41179.10902777778</c:v>
                </c:pt>
                <c:pt idx="1188">
                  <c:v>41179.1125</c:v>
                </c:pt>
                <c:pt idx="1189">
                  <c:v>41179.11597222222</c:v>
                </c:pt>
                <c:pt idx="1190">
                  <c:v>41179.11944444444</c:v>
                </c:pt>
                <c:pt idx="1191">
                  <c:v>41179.12361111101</c:v>
                </c:pt>
                <c:pt idx="1192">
                  <c:v>41179.12708333321</c:v>
                </c:pt>
                <c:pt idx="1193">
                  <c:v>41179.13055555556</c:v>
                </c:pt>
                <c:pt idx="1194">
                  <c:v>41179.13402777778</c:v>
                </c:pt>
                <c:pt idx="1195">
                  <c:v>41179.1375</c:v>
                </c:pt>
                <c:pt idx="1196">
                  <c:v>41179.14097222222</c:v>
                </c:pt>
                <c:pt idx="1197">
                  <c:v>41179.14444444444</c:v>
                </c:pt>
                <c:pt idx="1198">
                  <c:v>41179.14791666667</c:v>
                </c:pt>
                <c:pt idx="1199">
                  <c:v>41179.15138888889</c:v>
                </c:pt>
                <c:pt idx="1200">
                  <c:v>41179.15486111111</c:v>
                </c:pt>
                <c:pt idx="1201">
                  <c:v>41179.15833333333</c:v>
                </c:pt>
                <c:pt idx="1202">
                  <c:v>41179.16180555552</c:v>
                </c:pt>
                <c:pt idx="1203">
                  <c:v>41179.16527777778</c:v>
                </c:pt>
                <c:pt idx="1204">
                  <c:v>41179.16875</c:v>
                </c:pt>
                <c:pt idx="1205">
                  <c:v>41179.17222222222</c:v>
                </c:pt>
                <c:pt idx="1206">
                  <c:v>41179.17569444444</c:v>
                </c:pt>
                <c:pt idx="1207">
                  <c:v>41179.17916666657</c:v>
                </c:pt>
                <c:pt idx="1208">
                  <c:v>41179.18263888888</c:v>
                </c:pt>
                <c:pt idx="1209">
                  <c:v>41179.18611111111</c:v>
                </c:pt>
                <c:pt idx="1210">
                  <c:v>41179.18958333333</c:v>
                </c:pt>
                <c:pt idx="1211">
                  <c:v>41179.19305555552</c:v>
                </c:pt>
                <c:pt idx="1212">
                  <c:v>41179.19652777778</c:v>
                </c:pt>
                <c:pt idx="1213">
                  <c:v>41179.2</c:v>
                </c:pt>
                <c:pt idx="1214">
                  <c:v>41179.20347222222</c:v>
                </c:pt>
                <c:pt idx="1215">
                  <c:v>41179.20694444444</c:v>
                </c:pt>
                <c:pt idx="1216">
                  <c:v>41179.21041666667</c:v>
                </c:pt>
                <c:pt idx="1217">
                  <c:v>41179.21388888889</c:v>
                </c:pt>
                <c:pt idx="1218">
                  <c:v>41179.21736111101</c:v>
                </c:pt>
                <c:pt idx="1219">
                  <c:v>41179.22083333333</c:v>
                </c:pt>
                <c:pt idx="1220">
                  <c:v>41179.22430555552</c:v>
                </c:pt>
                <c:pt idx="1221">
                  <c:v>41179.22777777768</c:v>
                </c:pt>
                <c:pt idx="1222">
                  <c:v>41179.23125</c:v>
                </c:pt>
                <c:pt idx="1223">
                  <c:v>41179.23472222222</c:v>
                </c:pt>
                <c:pt idx="1224">
                  <c:v>41179.23819444444</c:v>
                </c:pt>
                <c:pt idx="1225">
                  <c:v>41179.24166666657</c:v>
                </c:pt>
                <c:pt idx="1226">
                  <c:v>41179.24513888889</c:v>
                </c:pt>
                <c:pt idx="1227">
                  <c:v>41179.24861111111</c:v>
                </c:pt>
                <c:pt idx="1228">
                  <c:v>41179.25208333333</c:v>
                </c:pt>
                <c:pt idx="1229">
                  <c:v>41179.25555555556</c:v>
                </c:pt>
                <c:pt idx="1230">
                  <c:v>41179.25902777778</c:v>
                </c:pt>
                <c:pt idx="1231">
                  <c:v>41179.2625</c:v>
                </c:pt>
                <c:pt idx="1232">
                  <c:v>41179.26597222222</c:v>
                </c:pt>
                <c:pt idx="1233">
                  <c:v>41179.26944444444</c:v>
                </c:pt>
                <c:pt idx="1234">
                  <c:v>41179.27291666667</c:v>
                </c:pt>
                <c:pt idx="1235">
                  <c:v>41179.27638888889</c:v>
                </c:pt>
                <c:pt idx="1236">
                  <c:v>41179.27986111101</c:v>
                </c:pt>
                <c:pt idx="1237">
                  <c:v>41179.28333333333</c:v>
                </c:pt>
                <c:pt idx="1238">
                  <c:v>41179.28680555556</c:v>
                </c:pt>
                <c:pt idx="1239">
                  <c:v>41179.29027777778</c:v>
                </c:pt>
                <c:pt idx="1240">
                  <c:v>41179.29374999998</c:v>
                </c:pt>
                <c:pt idx="1241">
                  <c:v>41179.29722222222</c:v>
                </c:pt>
                <c:pt idx="1242">
                  <c:v>41179.30138888889</c:v>
                </c:pt>
                <c:pt idx="1243">
                  <c:v>41179.30486111111</c:v>
                </c:pt>
                <c:pt idx="1244">
                  <c:v>41179.30833333333</c:v>
                </c:pt>
                <c:pt idx="1245">
                  <c:v>41179.31180555555</c:v>
                </c:pt>
                <c:pt idx="1246">
                  <c:v>41179.31527777777</c:v>
                </c:pt>
                <c:pt idx="1247">
                  <c:v>41179.31875</c:v>
                </c:pt>
                <c:pt idx="1248">
                  <c:v>41179.32222222222</c:v>
                </c:pt>
                <c:pt idx="1249">
                  <c:v>41179.32569444444</c:v>
                </c:pt>
                <c:pt idx="1250">
                  <c:v>41179.32916666658</c:v>
                </c:pt>
                <c:pt idx="1251">
                  <c:v>41179.33263888888</c:v>
                </c:pt>
                <c:pt idx="1252">
                  <c:v>41179.33611111111</c:v>
                </c:pt>
                <c:pt idx="1253">
                  <c:v>41179.33958333333</c:v>
                </c:pt>
                <c:pt idx="1254">
                  <c:v>41179.34305555555</c:v>
                </c:pt>
                <c:pt idx="1255">
                  <c:v>41179.34652777777</c:v>
                </c:pt>
                <c:pt idx="1256">
                  <c:v>41179.35</c:v>
                </c:pt>
                <c:pt idx="1257">
                  <c:v>41179.35347222222</c:v>
                </c:pt>
                <c:pt idx="1258">
                  <c:v>41179.3569444445</c:v>
                </c:pt>
                <c:pt idx="1259">
                  <c:v>41179.36041666667</c:v>
                </c:pt>
                <c:pt idx="1260">
                  <c:v>41179.36388888889</c:v>
                </c:pt>
                <c:pt idx="1261">
                  <c:v>41179.36736111101</c:v>
                </c:pt>
                <c:pt idx="1262">
                  <c:v>41179.37083333333</c:v>
                </c:pt>
                <c:pt idx="1263">
                  <c:v>41179.37430555555</c:v>
                </c:pt>
                <c:pt idx="1264">
                  <c:v>41179.37777777778</c:v>
                </c:pt>
                <c:pt idx="1265">
                  <c:v>41179.38125</c:v>
                </c:pt>
                <c:pt idx="1266">
                  <c:v>41179.38472222222</c:v>
                </c:pt>
                <c:pt idx="1267">
                  <c:v>41179.3881944445</c:v>
                </c:pt>
                <c:pt idx="1268">
                  <c:v>41179.39166666658</c:v>
                </c:pt>
                <c:pt idx="1269">
                  <c:v>41179.39513888889</c:v>
                </c:pt>
                <c:pt idx="1270">
                  <c:v>41179.39861111111</c:v>
                </c:pt>
                <c:pt idx="1271">
                  <c:v>41179.40208333333</c:v>
                </c:pt>
                <c:pt idx="1272">
                  <c:v>41179.40555555555</c:v>
                </c:pt>
                <c:pt idx="1273">
                  <c:v>41179.40902777778</c:v>
                </c:pt>
                <c:pt idx="1274">
                  <c:v>41179.4125</c:v>
                </c:pt>
                <c:pt idx="1275">
                  <c:v>41179.41597222222</c:v>
                </c:pt>
                <c:pt idx="1276">
                  <c:v>41179.41944444444</c:v>
                </c:pt>
                <c:pt idx="1277">
                  <c:v>41179.42291666667</c:v>
                </c:pt>
                <c:pt idx="1278">
                  <c:v>41179.42638888889</c:v>
                </c:pt>
                <c:pt idx="1279">
                  <c:v>41179.42986111101</c:v>
                </c:pt>
                <c:pt idx="1280">
                  <c:v>41179.43333333333</c:v>
                </c:pt>
                <c:pt idx="1281">
                  <c:v>41179.43680555555</c:v>
                </c:pt>
                <c:pt idx="1282">
                  <c:v>41179.44027777777</c:v>
                </c:pt>
                <c:pt idx="1283">
                  <c:v>41179.44375</c:v>
                </c:pt>
                <c:pt idx="1284">
                  <c:v>41179.44722222222</c:v>
                </c:pt>
                <c:pt idx="1285">
                  <c:v>41179.4506944445</c:v>
                </c:pt>
                <c:pt idx="1286">
                  <c:v>41179.45486111111</c:v>
                </c:pt>
                <c:pt idx="1287">
                  <c:v>41179.45833333333</c:v>
                </c:pt>
                <c:pt idx="1288">
                  <c:v>41179.46180555555</c:v>
                </c:pt>
                <c:pt idx="1289">
                  <c:v>41179.46527777778</c:v>
                </c:pt>
                <c:pt idx="1290">
                  <c:v>41179.46875</c:v>
                </c:pt>
                <c:pt idx="1291">
                  <c:v>41179.47222222222</c:v>
                </c:pt>
                <c:pt idx="1292">
                  <c:v>41179.47569444444</c:v>
                </c:pt>
                <c:pt idx="1293">
                  <c:v>41179.47916666658</c:v>
                </c:pt>
                <c:pt idx="1294">
                  <c:v>41179.4826388889</c:v>
                </c:pt>
                <c:pt idx="1295">
                  <c:v>41179.48611111111</c:v>
                </c:pt>
                <c:pt idx="1296">
                  <c:v>41179.48958333334</c:v>
                </c:pt>
                <c:pt idx="1297">
                  <c:v>41179.49305555555</c:v>
                </c:pt>
                <c:pt idx="1298">
                  <c:v>41179.49652777778</c:v>
                </c:pt>
                <c:pt idx="1299">
                  <c:v>41179.5</c:v>
                </c:pt>
                <c:pt idx="1300">
                  <c:v>41179.50347222222</c:v>
                </c:pt>
                <c:pt idx="1301">
                  <c:v>41179.50694444444</c:v>
                </c:pt>
                <c:pt idx="1302">
                  <c:v>41179.51041666666</c:v>
                </c:pt>
                <c:pt idx="1303">
                  <c:v>41179.5138888889</c:v>
                </c:pt>
                <c:pt idx="1304">
                  <c:v>41179.51736111107</c:v>
                </c:pt>
                <c:pt idx="1305">
                  <c:v>41179.52083333334</c:v>
                </c:pt>
                <c:pt idx="1306">
                  <c:v>41179.52430555555</c:v>
                </c:pt>
                <c:pt idx="1307">
                  <c:v>41179.52777777777</c:v>
                </c:pt>
                <c:pt idx="1308">
                  <c:v>41179.53125</c:v>
                </c:pt>
                <c:pt idx="1309">
                  <c:v>41179.53472222222</c:v>
                </c:pt>
                <c:pt idx="1310">
                  <c:v>41179.53819444444</c:v>
                </c:pt>
                <c:pt idx="1311">
                  <c:v>41179.54166666658</c:v>
                </c:pt>
                <c:pt idx="1312">
                  <c:v>41179.5451388889</c:v>
                </c:pt>
                <c:pt idx="1313">
                  <c:v>41179.54861111111</c:v>
                </c:pt>
                <c:pt idx="1314">
                  <c:v>41179.55208333334</c:v>
                </c:pt>
                <c:pt idx="1315">
                  <c:v>41179.55555555555</c:v>
                </c:pt>
                <c:pt idx="1316">
                  <c:v>41179.55902777778</c:v>
                </c:pt>
                <c:pt idx="1317">
                  <c:v>41179.5625</c:v>
                </c:pt>
                <c:pt idx="1318">
                  <c:v>41179.56597222222</c:v>
                </c:pt>
                <c:pt idx="1319">
                  <c:v>41179.56944444445</c:v>
                </c:pt>
                <c:pt idx="1320">
                  <c:v>41179.57291666666</c:v>
                </c:pt>
                <c:pt idx="1321">
                  <c:v>41179.5763888889</c:v>
                </c:pt>
                <c:pt idx="1322">
                  <c:v>41179.57986111107</c:v>
                </c:pt>
                <c:pt idx="1323">
                  <c:v>41179.58333333334</c:v>
                </c:pt>
                <c:pt idx="1324">
                  <c:v>41179.58680555555</c:v>
                </c:pt>
                <c:pt idx="1325">
                  <c:v>41179.59027777778</c:v>
                </c:pt>
                <c:pt idx="1326">
                  <c:v>41179.59374999999</c:v>
                </c:pt>
                <c:pt idx="1327">
                  <c:v>41179.59722222222</c:v>
                </c:pt>
                <c:pt idx="1328">
                  <c:v>41179.60069444444</c:v>
                </c:pt>
                <c:pt idx="1329">
                  <c:v>41179.60416666658</c:v>
                </c:pt>
                <c:pt idx="1330">
                  <c:v>41179.6076388889</c:v>
                </c:pt>
                <c:pt idx="1331">
                  <c:v>41179.61111111107</c:v>
                </c:pt>
                <c:pt idx="1332">
                  <c:v>41179.61458333334</c:v>
                </c:pt>
                <c:pt idx="1333">
                  <c:v>41179.61805555555</c:v>
                </c:pt>
                <c:pt idx="1334">
                  <c:v>41179.62152777777</c:v>
                </c:pt>
                <c:pt idx="1335">
                  <c:v>41179.625</c:v>
                </c:pt>
                <c:pt idx="1336">
                  <c:v>41179.62847222222</c:v>
                </c:pt>
                <c:pt idx="1337">
                  <c:v>41179.63194444445</c:v>
                </c:pt>
                <c:pt idx="1338">
                  <c:v>41179.6361111111</c:v>
                </c:pt>
                <c:pt idx="1339">
                  <c:v>41179.63958333332</c:v>
                </c:pt>
                <c:pt idx="1340">
                  <c:v>41179.64305555556</c:v>
                </c:pt>
                <c:pt idx="1341">
                  <c:v>41179.64652777777</c:v>
                </c:pt>
                <c:pt idx="1342">
                  <c:v>41179.65</c:v>
                </c:pt>
                <c:pt idx="1343">
                  <c:v>41179.65347222222</c:v>
                </c:pt>
                <c:pt idx="1344">
                  <c:v>41179.65694444444</c:v>
                </c:pt>
                <c:pt idx="1345">
                  <c:v>41179.66041666667</c:v>
                </c:pt>
                <c:pt idx="1346">
                  <c:v>41179.66388888888</c:v>
                </c:pt>
                <c:pt idx="1347">
                  <c:v>41179.66736111098</c:v>
                </c:pt>
                <c:pt idx="1348">
                  <c:v>41179.67083333333</c:v>
                </c:pt>
                <c:pt idx="1349">
                  <c:v>41179.67430555556</c:v>
                </c:pt>
                <c:pt idx="1350">
                  <c:v>41179.67777777778</c:v>
                </c:pt>
                <c:pt idx="1351">
                  <c:v>41179.68125</c:v>
                </c:pt>
                <c:pt idx="1352">
                  <c:v>41179.68472222222</c:v>
                </c:pt>
                <c:pt idx="1353">
                  <c:v>41179.68819444444</c:v>
                </c:pt>
                <c:pt idx="1354">
                  <c:v>41179.69166666654</c:v>
                </c:pt>
                <c:pt idx="1355">
                  <c:v>41179.69513888888</c:v>
                </c:pt>
                <c:pt idx="1356">
                  <c:v>41179.6986111111</c:v>
                </c:pt>
                <c:pt idx="1357">
                  <c:v>41179.70208333332</c:v>
                </c:pt>
                <c:pt idx="1358">
                  <c:v>41179.70555555556</c:v>
                </c:pt>
                <c:pt idx="1359">
                  <c:v>41179.70902777778</c:v>
                </c:pt>
                <c:pt idx="1360">
                  <c:v>41179.7125</c:v>
                </c:pt>
                <c:pt idx="1361">
                  <c:v>41179.71597222222</c:v>
                </c:pt>
                <c:pt idx="1362">
                  <c:v>41179.71944444445</c:v>
                </c:pt>
                <c:pt idx="1363">
                  <c:v>41179.72291666667</c:v>
                </c:pt>
                <c:pt idx="1364">
                  <c:v>41179.72638888888</c:v>
                </c:pt>
                <c:pt idx="1365">
                  <c:v>41179.72986111098</c:v>
                </c:pt>
                <c:pt idx="1366">
                  <c:v>41179.73333333332</c:v>
                </c:pt>
                <c:pt idx="1367">
                  <c:v>41179.73680555556</c:v>
                </c:pt>
                <c:pt idx="1368">
                  <c:v>41179.74027777777</c:v>
                </c:pt>
                <c:pt idx="1369">
                  <c:v>41179.74374999999</c:v>
                </c:pt>
                <c:pt idx="1370">
                  <c:v>41179.74722222222</c:v>
                </c:pt>
                <c:pt idx="1371">
                  <c:v>41179.75069444444</c:v>
                </c:pt>
                <c:pt idx="1372">
                  <c:v>41179.75416666667</c:v>
                </c:pt>
                <c:pt idx="1373">
                  <c:v>41179.7576388889</c:v>
                </c:pt>
                <c:pt idx="1374">
                  <c:v>41179.76111111098</c:v>
                </c:pt>
                <c:pt idx="1375">
                  <c:v>41179.76458333332</c:v>
                </c:pt>
                <c:pt idx="1376">
                  <c:v>41179.76805555556</c:v>
                </c:pt>
                <c:pt idx="1377">
                  <c:v>41179.77222222222</c:v>
                </c:pt>
                <c:pt idx="1378">
                  <c:v>41179.775</c:v>
                </c:pt>
                <c:pt idx="1379">
                  <c:v>41179.77916666657</c:v>
                </c:pt>
                <c:pt idx="1380">
                  <c:v>41179.78263888888</c:v>
                </c:pt>
                <c:pt idx="1381">
                  <c:v>41179.78611111111</c:v>
                </c:pt>
                <c:pt idx="1382">
                  <c:v>41179.78958333332</c:v>
                </c:pt>
                <c:pt idx="1383">
                  <c:v>41179.79305555546</c:v>
                </c:pt>
                <c:pt idx="1384">
                  <c:v>41179.79652777778</c:v>
                </c:pt>
                <c:pt idx="1385">
                  <c:v>41179.8</c:v>
                </c:pt>
                <c:pt idx="1386">
                  <c:v>41179.80347222222</c:v>
                </c:pt>
                <c:pt idx="1387">
                  <c:v>41179.80694444444</c:v>
                </c:pt>
                <c:pt idx="1388">
                  <c:v>41179.81041666667</c:v>
                </c:pt>
                <c:pt idx="1389">
                  <c:v>41179.81388888888</c:v>
                </c:pt>
                <c:pt idx="1390">
                  <c:v>41179.81736111111</c:v>
                </c:pt>
                <c:pt idx="1391">
                  <c:v>41179.82083333333</c:v>
                </c:pt>
                <c:pt idx="1392">
                  <c:v>41179.82430555556</c:v>
                </c:pt>
                <c:pt idx="1393">
                  <c:v>41179.82777777778</c:v>
                </c:pt>
                <c:pt idx="1394">
                  <c:v>41179.83125</c:v>
                </c:pt>
                <c:pt idx="1395">
                  <c:v>41179.83472222222</c:v>
                </c:pt>
                <c:pt idx="1396">
                  <c:v>41179.83819444444</c:v>
                </c:pt>
                <c:pt idx="1397">
                  <c:v>41179.84097222222</c:v>
                </c:pt>
                <c:pt idx="1398">
                  <c:v>41179.84513888888</c:v>
                </c:pt>
                <c:pt idx="1399">
                  <c:v>41179.84861111111</c:v>
                </c:pt>
                <c:pt idx="1400">
                  <c:v>41179.85208333333</c:v>
                </c:pt>
                <c:pt idx="1401">
                  <c:v>41179.85555555555</c:v>
                </c:pt>
                <c:pt idx="1402">
                  <c:v>41179.85902777777</c:v>
                </c:pt>
                <c:pt idx="1403">
                  <c:v>41179.8625</c:v>
                </c:pt>
                <c:pt idx="1404">
                  <c:v>41179.86597222222</c:v>
                </c:pt>
                <c:pt idx="1405">
                  <c:v>41179.86944444444</c:v>
                </c:pt>
                <c:pt idx="1406">
                  <c:v>41179.87291666667</c:v>
                </c:pt>
                <c:pt idx="1407">
                  <c:v>41179.87638888888</c:v>
                </c:pt>
                <c:pt idx="1408">
                  <c:v>41179.87986111111</c:v>
                </c:pt>
                <c:pt idx="1409">
                  <c:v>41179.88333333333</c:v>
                </c:pt>
                <c:pt idx="1410">
                  <c:v>41179.88680555555</c:v>
                </c:pt>
                <c:pt idx="1411">
                  <c:v>41179.89027777777</c:v>
                </c:pt>
                <c:pt idx="1412">
                  <c:v>41179.89375</c:v>
                </c:pt>
                <c:pt idx="1413">
                  <c:v>41179.89722222222</c:v>
                </c:pt>
                <c:pt idx="1414">
                  <c:v>41179.90069444444</c:v>
                </c:pt>
                <c:pt idx="1415">
                  <c:v>41179.90416666667</c:v>
                </c:pt>
                <c:pt idx="1416">
                  <c:v>41179.90763888888</c:v>
                </c:pt>
                <c:pt idx="1417">
                  <c:v>41179.91111111111</c:v>
                </c:pt>
                <c:pt idx="1418">
                  <c:v>41179.91458333333</c:v>
                </c:pt>
                <c:pt idx="1419">
                  <c:v>41179.91805555555</c:v>
                </c:pt>
                <c:pt idx="1420">
                  <c:v>41179.92152777778</c:v>
                </c:pt>
                <c:pt idx="1421">
                  <c:v>41179.925</c:v>
                </c:pt>
                <c:pt idx="1422">
                  <c:v>41179.92847222222</c:v>
                </c:pt>
                <c:pt idx="1423">
                  <c:v>41179.93194444444</c:v>
                </c:pt>
                <c:pt idx="1424">
                  <c:v>41179.93541666667</c:v>
                </c:pt>
                <c:pt idx="1425">
                  <c:v>41179.93888888888</c:v>
                </c:pt>
                <c:pt idx="1426">
                  <c:v>41179.94236111111</c:v>
                </c:pt>
                <c:pt idx="1427">
                  <c:v>41179.94583333333</c:v>
                </c:pt>
                <c:pt idx="1428">
                  <c:v>41179.94930555556</c:v>
                </c:pt>
                <c:pt idx="1429">
                  <c:v>41179.95277777777</c:v>
                </c:pt>
                <c:pt idx="1430">
                  <c:v>41179.95625</c:v>
                </c:pt>
                <c:pt idx="1431">
                  <c:v>41179.95972222222</c:v>
                </c:pt>
                <c:pt idx="1432">
                  <c:v>41179.96319444444</c:v>
                </c:pt>
                <c:pt idx="1433">
                  <c:v>41179.96666666667</c:v>
                </c:pt>
                <c:pt idx="1434">
                  <c:v>41179.97013888888</c:v>
                </c:pt>
                <c:pt idx="1435">
                  <c:v>41179.97361111111</c:v>
                </c:pt>
                <c:pt idx="1436">
                  <c:v>41179.97708333332</c:v>
                </c:pt>
                <c:pt idx="1437">
                  <c:v>41179.98055555555</c:v>
                </c:pt>
                <c:pt idx="1438">
                  <c:v>41179.98402777777</c:v>
                </c:pt>
                <c:pt idx="1439">
                  <c:v>41179.9875</c:v>
                </c:pt>
                <c:pt idx="1440">
                  <c:v>41179.99097222222</c:v>
                </c:pt>
                <c:pt idx="1441">
                  <c:v>41179.99444444444</c:v>
                </c:pt>
                <c:pt idx="1442">
                  <c:v>41179.99791666667</c:v>
                </c:pt>
                <c:pt idx="1443">
                  <c:v>41180.0</c:v>
                </c:pt>
                <c:pt idx="1444">
                  <c:v>41180.00069444444</c:v>
                </c:pt>
                <c:pt idx="1445">
                  <c:v>41180.00416666667</c:v>
                </c:pt>
                <c:pt idx="1446">
                  <c:v>41180.0076388889</c:v>
                </c:pt>
                <c:pt idx="1447">
                  <c:v>41180.0111111111</c:v>
                </c:pt>
                <c:pt idx="1448">
                  <c:v>41180.01458333333</c:v>
                </c:pt>
                <c:pt idx="1449">
                  <c:v>41180.01805555555</c:v>
                </c:pt>
                <c:pt idx="1450">
                  <c:v>41180.02152777778</c:v>
                </c:pt>
                <c:pt idx="1451">
                  <c:v>41180.025</c:v>
                </c:pt>
                <c:pt idx="1452">
                  <c:v>41180.02847222222</c:v>
                </c:pt>
                <c:pt idx="1453">
                  <c:v>41180.03194444445</c:v>
                </c:pt>
                <c:pt idx="1454">
                  <c:v>41180.03541666667</c:v>
                </c:pt>
                <c:pt idx="1455">
                  <c:v>41180.0388888889</c:v>
                </c:pt>
                <c:pt idx="1456">
                  <c:v>41180.0423611111</c:v>
                </c:pt>
                <c:pt idx="1457">
                  <c:v>41180.04583333333</c:v>
                </c:pt>
                <c:pt idx="1458">
                  <c:v>41180.04930555556</c:v>
                </c:pt>
                <c:pt idx="1459">
                  <c:v>41180.05277777777</c:v>
                </c:pt>
                <c:pt idx="1460">
                  <c:v>41180.05625</c:v>
                </c:pt>
                <c:pt idx="1461">
                  <c:v>41180.05972222222</c:v>
                </c:pt>
                <c:pt idx="1462">
                  <c:v>41180.06319444445</c:v>
                </c:pt>
                <c:pt idx="1463">
                  <c:v>41180.06666666667</c:v>
                </c:pt>
                <c:pt idx="1464">
                  <c:v>41180.0701388889</c:v>
                </c:pt>
                <c:pt idx="1465">
                  <c:v>41180.0736111111</c:v>
                </c:pt>
                <c:pt idx="1466">
                  <c:v>41180.07708333332</c:v>
                </c:pt>
                <c:pt idx="1467">
                  <c:v>41180.08055555555</c:v>
                </c:pt>
                <c:pt idx="1468">
                  <c:v>41180.08402777777</c:v>
                </c:pt>
                <c:pt idx="1469">
                  <c:v>41180.0875</c:v>
                </c:pt>
                <c:pt idx="1470">
                  <c:v>41180.09097222222</c:v>
                </c:pt>
                <c:pt idx="1471">
                  <c:v>41180.09444444445</c:v>
                </c:pt>
                <c:pt idx="1472">
                  <c:v>41180.09791666667</c:v>
                </c:pt>
                <c:pt idx="1473">
                  <c:v>41180.10138888888</c:v>
                </c:pt>
                <c:pt idx="1474">
                  <c:v>41180.1048611111</c:v>
                </c:pt>
                <c:pt idx="1475">
                  <c:v>41180.10833333333</c:v>
                </c:pt>
                <c:pt idx="1476">
                  <c:v>41180.11180555556</c:v>
                </c:pt>
                <c:pt idx="1477">
                  <c:v>41180.11527777777</c:v>
                </c:pt>
                <c:pt idx="1478">
                  <c:v>41180.11944444444</c:v>
                </c:pt>
                <c:pt idx="1479">
                  <c:v>41180.12291666667</c:v>
                </c:pt>
                <c:pt idx="1480">
                  <c:v>41180.12638888889</c:v>
                </c:pt>
                <c:pt idx="1481">
                  <c:v>41180.12986111101</c:v>
                </c:pt>
                <c:pt idx="1482">
                  <c:v>41180.13333333332</c:v>
                </c:pt>
                <c:pt idx="1483">
                  <c:v>41180.13680555556</c:v>
                </c:pt>
                <c:pt idx="1484">
                  <c:v>41180.13958333332</c:v>
                </c:pt>
                <c:pt idx="1485">
                  <c:v>41180.14305555556</c:v>
                </c:pt>
                <c:pt idx="1486">
                  <c:v>41180.14652777777</c:v>
                </c:pt>
                <c:pt idx="1487">
                  <c:v>41180.15069444444</c:v>
                </c:pt>
                <c:pt idx="1488">
                  <c:v>41180.15416666667</c:v>
                </c:pt>
                <c:pt idx="1489">
                  <c:v>41180.15763888888</c:v>
                </c:pt>
                <c:pt idx="1490">
                  <c:v>41180.16111111101</c:v>
                </c:pt>
                <c:pt idx="1491">
                  <c:v>41180.16458333332</c:v>
                </c:pt>
                <c:pt idx="1492">
                  <c:v>41180.16805555556</c:v>
                </c:pt>
                <c:pt idx="1493">
                  <c:v>41180.17152777778</c:v>
                </c:pt>
                <c:pt idx="1494">
                  <c:v>41180.175</c:v>
                </c:pt>
                <c:pt idx="1495">
                  <c:v>41180.17847222222</c:v>
                </c:pt>
                <c:pt idx="1496">
                  <c:v>41180.18194444444</c:v>
                </c:pt>
                <c:pt idx="1497">
                  <c:v>41180.18541666667</c:v>
                </c:pt>
                <c:pt idx="1498">
                  <c:v>41180.18888888888</c:v>
                </c:pt>
                <c:pt idx="1499">
                  <c:v>41180.19236111101</c:v>
                </c:pt>
                <c:pt idx="1500">
                  <c:v>41180.19583333332</c:v>
                </c:pt>
                <c:pt idx="1501">
                  <c:v>41180.19930555546</c:v>
                </c:pt>
                <c:pt idx="1502">
                  <c:v>41180.20277777778</c:v>
                </c:pt>
                <c:pt idx="1503">
                  <c:v>41180.20625</c:v>
                </c:pt>
                <c:pt idx="1504">
                  <c:v>41180.20972222219</c:v>
                </c:pt>
                <c:pt idx="1505">
                  <c:v>41180.21319444444</c:v>
                </c:pt>
                <c:pt idx="1506">
                  <c:v>41180.21666666667</c:v>
                </c:pt>
                <c:pt idx="1507">
                  <c:v>41180.22013888889</c:v>
                </c:pt>
                <c:pt idx="1508">
                  <c:v>41180.22361111101</c:v>
                </c:pt>
                <c:pt idx="1509">
                  <c:v>41180.22708333319</c:v>
                </c:pt>
                <c:pt idx="1510">
                  <c:v>41180.23055555556</c:v>
                </c:pt>
                <c:pt idx="1511">
                  <c:v>41180.23402777778</c:v>
                </c:pt>
                <c:pt idx="1512">
                  <c:v>41180.2375</c:v>
                </c:pt>
                <c:pt idx="1513">
                  <c:v>41180.24097222222</c:v>
                </c:pt>
                <c:pt idx="1514">
                  <c:v>41180.24444444444</c:v>
                </c:pt>
                <c:pt idx="1515">
                  <c:v>41180.24791666667</c:v>
                </c:pt>
                <c:pt idx="1516">
                  <c:v>41180.25138888889</c:v>
                </c:pt>
                <c:pt idx="1517">
                  <c:v>41180.25486111111</c:v>
                </c:pt>
                <c:pt idx="1518">
                  <c:v>41180.25833333333</c:v>
                </c:pt>
                <c:pt idx="1519">
                  <c:v>41180.26180555546</c:v>
                </c:pt>
                <c:pt idx="1520">
                  <c:v>41180.26527777778</c:v>
                </c:pt>
                <c:pt idx="1521">
                  <c:v>41180.26875</c:v>
                </c:pt>
                <c:pt idx="1522">
                  <c:v>41180.27222222222</c:v>
                </c:pt>
                <c:pt idx="1523">
                  <c:v>41180.27569444444</c:v>
                </c:pt>
                <c:pt idx="1524">
                  <c:v>41180.27916666657</c:v>
                </c:pt>
                <c:pt idx="1525">
                  <c:v>41180.28263888888</c:v>
                </c:pt>
                <c:pt idx="1526">
                  <c:v>41180.28611111111</c:v>
                </c:pt>
                <c:pt idx="1527">
                  <c:v>41180.28958333332</c:v>
                </c:pt>
                <c:pt idx="1528">
                  <c:v>41180.29305555546</c:v>
                </c:pt>
                <c:pt idx="1529">
                  <c:v>41180.29652777778</c:v>
                </c:pt>
                <c:pt idx="1530">
                  <c:v>41180.3</c:v>
                </c:pt>
                <c:pt idx="1531">
                  <c:v>41180.30347222222</c:v>
                </c:pt>
                <c:pt idx="1532">
                  <c:v>41180.30694444444</c:v>
                </c:pt>
                <c:pt idx="1533">
                  <c:v>41180.31041666667</c:v>
                </c:pt>
                <c:pt idx="1534">
                  <c:v>41180.31388888888</c:v>
                </c:pt>
                <c:pt idx="1535">
                  <c:v>41180.31736111111</c:v>
                </c:pt>
                <c:pt idx="1536">
                  <c:v>41180.32083333333</c:v>
                </c:pt>
                <c:pt idx="1537">
                  <c:v>41180.32430555556</c:v>
                </c:pt>
                <c:pt idx="1538">
                  <c:v>41180.32777777778</c:v>
                </c:pt>
                <c:pt idx="1539">
                  <c:v>41180.33125</c:v>
                </c:pt>
                <c:pt idx="1540">
                  <c:v>41180.33472222222</c:v>
                </c:pt>
                <c:pt idx="1541">
                  <c:v>41180.33819444444</c:v>
                </c:pt>
                <c:pt idx="1542">
                  <c:v>41180.34097222222</c:v>
                </c:pt>
                <c:pt idx="1543">
                  <c:v>41180.34513888888</c:v>
                </c:pt>
                <c:pt idx="1544">
                  <c:v>41180.34861111111</c:v>
                </c:pt>
                <c:pt idx="1545">
                  <c:v>41180.35208333333</c:v>
                </c:pt>
                <c:pt idx="1546">
                  <c:v>41180.35555555555</c:v>
                </c:pt>
                <c:pt idx="1547">
                  <c:v>41180.35902777777</c:v>
                </c:pt>
                <c:pt idx="1548">
                  <c:v>41180.3625</c:v>
                </c:pt>
                <c:pt idx="1549">
                  <c:v>41180.36597222222</c:v>
                </c:pt>
                <c:pt idx="1550">
                  <c:v>41180.36944444444</c:v>
                </c:pt>
                <c:pt idx="1551">
                  <c:v>41180.37291666667</c:v>
                </c:pt>
                <c:pt idx="1552">
                  <c:v>41180.37638888888</c:v>
                </c:pt>
                <c:pt idx="1553">
                  <c:v>41180.37986111111</c:v>
                </c:pt>
                <c:pt idx="1554">
                  <c:v>41180.38333333333</c:v>
                </c:pt>
                <c:pt idx="1555">
                  <c:v>41180.38680555555</c:v>
                </c:pt>
                <c:pt idx="1556">
                  <c:v>41180.39027777777</c:v>
                </c:pt>
                <c:pt idx="1557">
                  <c:v>41180.39375</c:v>
                </c:pt>
                <c:pt idx="1558">
                  <c:v>41180.39722222222</c:v>
                </c:pt>
                <c:pt idx="1559">
                  <c:v>41180.40069444444</c:v>
                </c:pt>
                <c:pt idx="1560">
                  <c:v>41180.40416666667</c:v>
                </c:pt>
                <c:pt idx="1561">
                  <c:v>41180.40763888888</c:v>
                </c:pt>
                <c:pt idx="1562">
                  <c:v>41180.41111111111</c:v>
                </c:pt>
                <c:pt idx="1563">
                  <c:v>41180.41458333333</c:v>
                </c:pt>
                <c:pt idx="1564">
                  <c:v>41180.41805555555</c:v>
                </c:pt>
                <c:pt idx="1565">
                  <c:v>41180.42152777778</c:v>
                </c:pt>
                <c:pt idx="1566">
                  <c:v>41180.425</c:v>
                </c:pt>
                <c:pt idx="1567">
                  <c:v>41180.42847222222</c:v>
                </c:pt>
                <c:pt idx="1568">
                  <c:v>41180.43194444444</c:v>
                </c:pt>
                <c:pt idx="1569">
                  <c:v>41180.43541666667</c:v>
                </c:pt>
                <c:pt idx="1570">
                  <c:v>41180.43888888888</c:v>
                </c:pt>
                <c:pt idx="1571">
                  <c:v>41180.44236111111</c:v>
                </c:pt>
                <c:pt idx="1572">
                  <c:v>41180.44583333333</c:v>
                </c:pt>
                <c:pt idx="1573">
                  <c:v>41180.44930555556</c:v>
                </c:pt>
                <c:pt idx="1574">
                  <c:v>41180.45277777777</c:v>
                </c:pt>
                <c:pt idx="1575">
                  <c:v>41180.45625</c:v>
                </c:pt>
                <c:pt idx="1576">
                  <c:v>41180.45972222222</c:v>
                </c:pt>
                <c:pt idx="1577">
                  <c:v>41180.46319444444</c:v>
                </c:pt>
                <c:pt idx="1578">
                  <c:v>41180.46666666667</c:v>
                </c:pt>
                <c:pt idx="1579">
                  <c:v>41180.47013888888</c:v>
                </c:pt>
                <c:pt idx="1580">
                  <c:v>41180.47361111111</c:v>
                </c:pt>
                <c:pt idx="1581">
                  <c:v>41180.47708333332</c:v>
                </c:pt>
                <c:pt idx="1582">
                  <c:v>41180.48055555555</c:v>
                </c:pt>
                <c:pt idx="1583">
                  <c:v>41180.48402777777</c:v>
                </c:pt>
                <c:pt idx="1584">
                  <c:v>41180.4875</c:v>
                </c:pt>
                <c:pt idx="1585">
                  <c:v>41180.49097222222</c:v>
                </c:pt>
                <c:pt idx="1586">
                  <c:v>41180.49444444444</c:v>
                </c:pt>
                <c:pt idx="1587">
                  <c:v>41180.49791666667</c:v>
                </c:pt>
                <c:pt idx="1588">
                  <c:v>41180.50138888889</c:v>
                </c:pt>
                <c:pt idx="1589">
                  <c:v>41180.50486111111</c:v>
                </c:pt>
                <c:pt idx="1590">
                  <c:v>41180.50833333333</c:v>
                </c:pt>
                <c:pt idx="1591">
                  <c:v>41180.51180555556</c:v>
                </c:pt>
                <c:pt idx="1592">
                  <c:v>41180.51527777777</c:v>
                </c:pt>
                <c:pt idx="1593">
                  <c:v>41180.51875</c:v>
                </c:pt>
                <c:pt idx="1594">
                  <c:v>41180.52222222222</c:v>
                </c:pt>
                <c:pt idx="1595">
                  <c:v>41180.52569444444</c:v>
                </c:pt>
                <c:pt idx="1596">
                  <c:v>41180.52916666657</c:v>
                </c:pt>
                <c:pt idx="1597">
                  <c:v>41180.53333333333</c:v>
                </c:pt>
                <c:pt idx="1598">
                  <c:v>41180.53680555556</c:v>
                </c:pt>
                <c:pt idx="1599">
                  <c:v>41180.54027777777</c:v>
                </c:pt>
                <c:pt idx="1600">
                  <c:v>41180.54375</c:v>
                </c:pt>
                <c:pt idx="1601">
                  <c:v>41180.54722222222</c:v>
                </c:pt>
                <c:pt idx="1602">
                  <c:v>41180.55069444444</c:v>
                </c:pt>
                <c:pt idx="1603">
                  <c:v>41180.55416666667</c:v>
                </c:pt>
                <c:pt idx="1604">
                  <c:v>41180.55763888888</c:v>
                </c:pt>
                <c:pt idx="1605">
                  <c:v>41180.56111111101</c:v>
                </c:pt>
                <c:pt idx="1606">
                  <c:v>41180.56458333333</c:v>
                </c:pt>
                <c:pt idx="1607">
                  <c:v>41180.56805555556</c:v>
                </c:pt>
                <c:pt idx="1608">
                  <c:v>41180.57152777778</c:v>
                </c:pt>
                <c:pt idx="1609">
                  <c:v>41180.575</c:v>
                </c:pt>
                <c:pt idx="1610">
                  <c:v>41180.57847222222</c:v>
                </c:pt>
                <c:pt idx="1611">
                  <c:v>41180.58194444444</c:v>
                </c:pt>
                <c:pt idx="1612">
                  <c:v>41180.58541666667</c:v>
                </c:pt>
                <c:pt idx="1613">
                  <c:v>41180.58888888888</c:v>
                </c:pt>
                <c:pt idx="1614">
                  <c:v>41180.59236111101</c:v>
                </c:pt>
                <c:pt idx="1615">
                  <c:v>41180.59583333333</c:v>
                </c:pt>
                <c:pt idx="1616">
                  <c:v>41180.59930555552</c:v>
                </c:pt>
                <c:pt idx="1617">
                  <c:v>41180.60277777778</c:v>
                </c:pt>
                <c:pt idx="1618">
                  <c:v>41180.60625</c:v>
                </c:pt>
                <c:pt idx="1619">
                  <c:v>41180.60972222222</c:v>
                </c:pt>
                <c:pt idx="1620">
                  <c:v>41180.61319444444</c:v>
                </c:pt>
                <c:pt idx="1621">
                  <c:v>41180.61666666667</c:v>
                </c:pt>
                <c:pt idx="1622">
                  <c:v>41180.62013888889</c:v>
                </c:pt>
                <c:pt idx="1623">
                  <c:v>41180.62361111101</c:v>
                </c:pt>
                <c:pt idx="1624">
                  <c:v>41180.62708333321</c:v>
                </c:pt>
                <c:pt idx="1625">
                  <c:v>41180.63055555556</c:v>
                </c:pt>
                <c:pt idx="1626">
                  <c:v>41180.63402777778</c:v>
                </c:pt>
                <c:pt idx="1627">
                  <c:v>41180.6375</c:v>
                </c:pt>
                <c:pt idx="1628">
                  <c:v>41180.64097222222</c:v>
                </c:pt>
                <c:pt idx="1629">
                  <c:v>41180.64444444444</c:v>
                </c:pt>
                <c:pt idx="1630">
                  <c:v>41180.64791666667</c:v>
                </c:pt>
                <c:pt idx="1631">
                  <c:v>41180.65138888889</c:v>
                </c:pt>
                <c:pt idx="1632">
                  <c:v>41180.65486111111</c:v>
                </c:pt>
                <c:pt idx="1633">
                  <c:v>41180.65833333333</c:v>
                </c:pt>
                <c:pt idx="1634">
                  <c:v>41180.66180555552</c:v>
                </c:pt>
                <c:pt idx="1635">
                  <c:v>41180.66527777778</c:v>
                </c:pt>
                <c:pt idx="1636">
                  <c:v>41180.66875</c:v>
                </c:pt>
                <c:pt idx="1637">
                  <c:v>41180.67222222222</c:v>
                </c:pt>
                <c:pt idx="1638">
                  <c:v>41180.67569444444</c:v>
                </c:pt>
                <c:pt idx="1639">
                  <c:v>41180.67916666657</c:v>
                </c:pt>
                <c:pt idx="1640">
                  <c:v>41180.68263888888</c:v>
                </c:pt>
                <c:pt idx="1641">
                  <c:v>41180.68611111111</c:v>
                </c:pt>
                <c:pt idx="1642">
                  <c:v>41180.68958333333</c:v>
                </c:pt>
                <c:pt idx="1643">
                  <c:v>41180.69305555552</c:v>
                </c:pt>
                <c:pt idx="1644">
                  <c:v>41180.69722222222</c:v>
                </c:pt>
                <c:pt idx="1645">
                  <c:v>41180.70069444444</c:v>
                </c:pt>
                <c:pt idx="1646">
                  <c:v>41180.70416666658</c:v>
                </c:pt>
                <c:pt idx="1647">
                  <c:v>41180.70763888889</c:v>
                </c:pt>
                <c:pt idx="1648">
                  <c:v>41180.71111111101</c:v>
                </c:pt>
                <c:pt idx="1649">
                  <c:v>41180.71458333333</c:v>
                </c:pt>
                <c:pt idx="1650">
                  <c:v>41180.71805555555</c:v>
                </c:pt>
                <c:pt idx="1651">
                  <c:v>41180.72152777777</c:v>
                </c:pt>
                <c:pt idx="1652">
                  <c:v>41180.725</c:v>
                </c:pt>
                <c:pt idx="1653">
                  <c:v>41180.72847222222</c:v>
                </c:pt>
                <c:pt idx="1654">
                  <c:v>41180.73194444444</c:v>
                </c:pt>
                <c:pt idx="1655">
                  <c:v>41180.73541666658</c:v>
                </c:pt>
                <c:pt idx="1656">
                  <c:v>41180.73888888889</c:v>
                </c:pt>
                <c:pt idx="1657">
                  <c:v>41180.74236111101</c:v>
                </c:pt>
                <c:pt idx="1658">
                  <c:v>41180.74583333333</c:v>
                </c:pt>
                <c:pt idx="1659">
                  <c:v>41180.74930555555</c:v>
                </c:pt>
                <c:pt idx="1660">
                  <c:v>41180.75277777778</c:v>
                </c:pt>
                <c:pt idx="1661">
                  <c:v>41180.75625</c:v>
                </c:pt>
                <c:pt idx="1662">
                  <c:v>41180.75972222222</c:v>
                </c:pt>
                <c:pt idx="1663">
                  <c:v>41180.76319444444</c:v>
                </c:pt>
                <c:pt idx="1664">
                  <c:v>41180.76666666658</c:v>
                </c:pt>
                <c:pt idx="1665">
                  <c:v>41180.77013888889</c:v>
                </c:pt>
                <c:pt idx="1666">
                  <c:v>41180.77361111101</c:v>
                </c:pt>
                <c:pt idx="1667">
                  <c:v>41180.77708333323</c:v>
                </c:pt>
                <c:pt idx="1668">
                  <c:v>41180.78055555555</c:v>
                </c:pt>
                <c:pt idx="1669">
                  <c:v>41180.78402777778</c:v>
                </c:pt>
                <c:pt idx="1670">
                  <c:v>41180.7875</c:v>
                </c:pt>
                <c:pt idx="1671">
                  <c:v>41180.79097222222</c:v>
                </c:pt>
                <c:pt idx="1672">
                  <c:v>41180.79444444444</c:v>
                </c:pt>
                <c:pt idx="1673">
                  <c:v>41180.79791666658</c:v>
                </c:pt>
                <c:pt idx="1674">
                  <c:v>41180.80138888889</c:v>
                </c:pt>
                <c:pt idx="1675">
                  <c:v>41180.80486111111</c:v>
                </c:pt>
                <c:pt idx="1676">
                  <c:v>41180.80833333333</c:v>
                </c:pt>
                <c:pt idx="1677">
                  <c:v>41180.81180555555</c:v>
                </c:pt>
                <c:pt idx="1678">
                  <c:v>41180.81527777777</c:v>
                </c:pt>
                <c:pt idx="1679">
                  <c:v>41180.81875</c:v>
                </c:pt>
                <c:pt idx="1680">
                  <c:v>41180.82222222222</c:v>
                </c:pt>
                <c:pt idx="1681">
                  <c:v>41180.82569444444</c:v>
                </c:pt>
                <c:pt idx="1682">
                  <c:v>41180.82916666658</c:v>
                </c:pt>
                <c:pt idx="1683">
                  <c:v>41180.83263888888</c:v>
                </c:pt>
                <c:pt idx="1684">
                  <c:v>41180.83611111111</c:v>
                </c:pt>
                <c:pt idx="1685">
                  <c:v>41180.83958333333</c:v>
                </c:pt>
                <c:pt idx="1686">
                  <c:v>41180.84375</c:v>
                </c:pt>
                <c:pt idx="1687">
                  <c:v>41180.84722222222</c:v>
                </c:pt>
                <c:pt idx="1688">
                  <c:v>41180.8506944445</c:v>
                </c:pt>
                <c:pt idx="1689">
                  <c:v>41180.85416666666</c:v>
                </c:pt>
                <c:pt idx="1690">
                  <c:v>41180.8576388889</c:v>
                </c:pt>
                <c:pt idx="1691">
                  <c:v>41180.86111111107</c:v>
                </c:pt>
                <c:pt idx="1692">
                  <c:v>41180.86458333334</c:v>
                </c:pt>
                <c:pt idx="1693">
                  <c:v>41180.86805555555</c:v>
                </c:pt>
                <c:pt idx="1694">
                  <c:v>41180.87152777778</c:v>
                </c:pt>
                <c:pt idx="1695">
                  <c:v>41180.875</c:v>
                </c:pt>
                <c:pt idx="1696">
                  <c:v>41180.87847222222</c:v>
                </c:pt>
                <c:pt idx="1697">
                  <c:v>41180.88194444444</c:v>
                </c:pt>
                <c:pt idx="1698">
                  <c:v>41180.88541666666</c:v>
                </c:pt>
                <c:pt idx="1699">
                  <c:v>41180.8888888889</c:v>
                </c:pt>
                <c:pt idx="1700">
                  <c:v>41180.89236111107</c:v>
                </c:pt>
                <c:pt idx="1701">
                  <c:v>41180.89583333334</c:v>
                </c:pt>
                <c:pt idx="1702">
                  <c:v>41180.89930555555</c:v>
                </c:pt>
                <c:pt idx="1703">
                  <c:v>41180.90277777778</c:v>
                </c:pt>
                <c:pt idx="1704">
                  <c:v>41180.90625</c:v>
                </c:pt>
                <c:pt idx="1705">
                  <c:v>41180.90972222222</c:v>
                </c:pt>
                <c:pt idx="1706">
                  <c:v>41180.91319444444</c:v>
                </c:pt>
                <c:pt idx="1707">
                  <c:v>41180.91666666666</c:v>
                </c:pt>
                <c:pt idx="1708">
                  <c:v>41180.9201388889</c:v>
                </c:pt>
                <c:pt idx="1709">
                  <c:v>41180.92361111107</c:v>
                </c:pt>
                <c:pt idx="1710">
                  <c:v>41180.92708333324</c:v>
                </c:pt>
                <c:pt idx="1711">
                  <c:v>41180.93055555555</c:v>
                </c:pt>
                <c:pt idx="1712">
                  <c:v>41180.93402777778</c:v>
                </c:pt>
                <c:pt idx="1713">
                  <c:v>41180.9375</c:v>
                </c:pt>
                <c:pt idx="1714">
                  <c:v>41180.94097222222</c:v>
                </c:pt>
                <c:pt idx="1715">
                  <c:v>41180.94444444444</c:v>
                </c:pt>
                <c:pt idx="1716">
                  <c:v>41180.94791666666</c:v>
                </c:pt>
                <c:pt idx="1717">
                  <c:v>41180.9513888889</c:v>
                </c:pt>
                <c:pt idx="1718">
                  <c:v>41180.95486111111</c:v>
                </c:pt>
                <c:pt idx="1719">
                  <c:v>41180.95833333333</c:v>
                </c:pt>
                <c:pt idx="1720">
                  <c:v>41180.96180555555</c:v>
                </c:pt>
                <c:pt idx="1721">
                  <c:v>41180.96527777778</c:v>
                </c:pt>
                <c:pt idx="1722">
                  <c:v>41180.96875</c:v>
                </c:pt>
                <c:pt idx="1723">
                  <c:v>41180.97222222222</c:v>
                </c:pt>
                <c:pt idx="1724">
                  <c:v>41180.97569444444</c:v>
                </c:pt>
                <c:pt idx="1725">
                  <c:v>41180.97916666658</c:v>
                </c:pt>
                <c:pt idx="1726">
                  <c:v>41180.98333333333</c:v>
                </c:pt>
                <c:pt idx="1727">
                  <c:v>41180.98680555555</c:v>
                </c:pt>
                <c:pt idx="1728">
                  <c:v>41180.99027777777</c:v>
                </c:pt>
                <c:pt idx="1729">
                  <c:v>41180.99374999999</c:v>
                </c:pt>
                <c:pt idx="1730">
                  <c:v>41180.99722222222</c:v>
                </c:pt>
                <c:pt idx="1731">
                  <c:v>41181.0</c:v>
                </c:pt>
                <c:pt idx="1732">
                  <c:v>41181.00069444444</c:v>
                </c:pt>
                <c:pt idx="1733">
                  <c:v>41181.00416666667</c:v>
                </c:pt>
                <c:pt idx="1734">
                  <c:v>41181.0076388889</c:v>
                </c:pt>
                <c:pt idx="1735">
                  <c:v>41181.0111111111</c:v>
                </c:pt>
                <c:pt idx="1736">
                  <c:v>41181.01458333333</c:v>
                </c:pt>
                <c:pt idx="1737">
                  <c:v>41181.01805555555</c:v>
                </c:pt>
                <c:pt idx="1738">
                  <c:v>41181.02152777778</c:v>
                </c:pt>
                <c:pt idx="1739">
                  <c:v>41181.025</c:v>
                </c:pt>
                <c:pt idx="1740">
                  <c:v>41181.02847222222</c:v>
                </c:pt>
                <c:pt idx="1741">
                  <c:v>41181.03194444445</c:v>
                </c:pt>
                <c:pt idx="1742">
                  <c:v>41181.03541666667</c:v>
                </c:pt>
                <c:pt idx="1743">
                  <c:v>41181.0388888889</c:v>
                </c:pt>
                <c:pt idx="1744">
                  <c:v>41181.0423611111</c:v>
                </c:pt>
                <c:pt idx="1745">
                  <c:v>41181.04583333333</c:v>
                </c:pt>
                <c:pt idx="1746">
                  <c:v>41181.04930555556</c:v>
                </c:pt>
                <c:pt idx="1747">
                  <c:v>41181.05277777777</c:v>
                </c:pt>
                <c:pt idx="1748">
                  <c:v>41181.05625</c:v>
                </c:pt>
                <c:pt idx="1749">
                  <c:v>41181.05972222222</c:v>
                </c:pt>
                <c:pt idx="1750">
                  <c:v>41181.06319444445</c:v>
                </c:pt>
                <c:pt idx="1751">
                  <c:v>41181.06666666667</c:v>
                </c:pt>
                <c:pt idx="1752">
                  <c:v>41181.0701388889</c:v>
                </c:pt>
                <c:pt idx="1753">
                  <c:v>41181.0736111111</c:v>
                </c:pt>
                <c:pt idx="1754">
                  <c:v>41181.07708333332</c:v>
                </c:pt>
                <c:pt idx="1755">
                  <c:v>41181.08055555555</c:v>
                </c:pt>
                <c:pt idx="1756">
                  <c:v>41181.08402777777</c:v>
                </c:pt>
                <c:pt idx="1757">
                  <c:v>41181.0875</c:v>
                </c:pt>
                <c:pt idx="1758">
                  <c:v>41181.09097222222</c:v>
                </c:pt>
                <c:pt idx="1759">
                  <c:v>41181.09444444445</c:v>
                </c:pt>
                <c:pt idx="1760">
                  <c:v>41181.09791666667</c:v>
                </c:pt>
                <c:pt idx="1761">
                  <c:v>41181.10138888888</c:v>
                </c:pt>
                <c:pt idx="1762">
                  <c:v>41181.1048611111</c:v>
                </c:pt>
                <c:pt idx="1763">
                  <c:v>41181.10833333333</c:v>
                </c:pt>
                <c:pt idx="1764">
                  <c:v>41181.11180555556</c:v>
                </c:pt>
                <c:pt idx="1765">
                  <c:v>41181.11527777777</c:v>
                </c:pt>
                <c:pt idx="1766">
                  <c:v>41181.11875</c:v>
                </c:pt>
                <c:pt idx="1767">
                  <c:v>41181.12222222222</c:v>
                </c:pt>
                <c:pt idx="1768">
                  <c:v>41181.12569444445</c:v>
                </c:pt>
                <c:pt idx="1769">
                  <c:v>41181.12916666654</c:v>
                </c:pt>
                <c:pt idx="1770">
                  <c:v>41181.1326388889</c:v>
                </c:pt>
                <c:pt idx="1771">
                  <c:v>41181.1361111111</c:v>
                </c:pt>
                <c:pt idx="1772">
                  <c:v>41181.13958333332</c:v>
                </c:pt>
                <c:pt idx="1773">
                  <c:v>41181.14305555556</c:v>
                </c:pt>
                <c:pt idx="1774">
                  <c:v>41181.14652777777</c:v>
                </c:pt>
                <c:pt idx="1775">
                  <c:v>41181.15069444444</c:v>
                </c:pt>
                <c:pt idx="1776">
                  <c:v>41181.15416666667</c:v>
                </c:pt>
                <c:pt idx="1777">
                  <c:v>41181.15763888888</c:v>
                </c:pt>
                <c:pt idx="1778">
                  <c:v>41181.16111111101</c:v>
                </c:pt>
                <c:pt idx="1779">
                  <c:v>41181.16458333332</c:v>
                </c:pt>
                <c:pt idx="1780">
                  <c:v>41181.16805555556</c:v>
                </c:pt>
                <c:pt idx="1781">
                  <c:v>41181.17152777778</c:v>
                </c:pt>
                <c:pt idx="1782">
                  <c:v>41181.175</c:v>
                </c:pt>
                <c:pt idx="1783">
                  <c:v>41181.17847222222</c:v>
                </c:pt>
                <c:pt idx="1784">
                  <c:v>41181.18194444444</c:v>
                </c:pt>
                <c:pt idx="1785">
                  <c:v>41181.18541666667</c:v>
                </c:pt>
                <c:pt idx="1786">
                  <c:v>41181.18888888888</c:v>
                </c:pt>
                <c:pt idx="1787">
                  <c:v>41181.19236111101</c:v>
                </c:pt>
                <c:pt idx="1788">
                  <c:v>41181.19583333332</c:v>
                </c:pt>
                <c:pt idx="1789">
                  <c:v>41181.19930555546</c:v>
                </c:pt>
                <c:pt idx="1790">
                  <c:v>41181.20277777778</c:v>
                </c:pt>
                <c:pt idx="1791">
                  <c:v>41181.20625</c:v>
                </c:pt>
                <c:pt idx="1792">
                  <c:v>41181.20972222219</c:v>
                </c:pt>
                <c:pt idx="1793">
                  <c:v>41181.21319444444</c:v>
                </c:pt>
                <c:pt idx="1794">
                  <c:v>41181.21666666667</c:v>
                </c:pt>
                <c:pt idx="1795">
                  <c:v>41181.22013888889</c:v>
                </c:pt>
                <c:pt idx="1796">
                  <c:v>41181.22361111101</c:v>
                </c:pt>
                <c:pt idx="1797">
                  <c:v>41181.22708333319</c:v>
                </c:pt>
                <c:pt idx="1798">
                  <c:v>41181.23055555556</c:v>
                </c:pt>
                <c:pt idx="1799">
                  <c:v>41181.23402777778</c:v>
                </c:pt>
                <c:pt idx="1800">
                  <c:v>41181.2375</c:v>
                </c:pt>
                <c:pt idx="1801">
                  <c:v>41181.24097222222</c:v>
                </c:pt>
                <c:pt idx="1802">
                  <c:v>41181.24444444444</c:v>
                </c:pt>
                <c:pt idx="1803">
                  <c:v>41181.24791666667</c:v>
                </c:pt>
                <c:pt idx="1804">
                  <c:v>41181.25138888889</c:v>
                </c:pt>
                <c:pt idx="1805">
                  <c:v>41181.25486111111</c:v>
                </c:pt>
                <c:pt idx="1806">
                  <c:v>41181.25833333333</c:v>
                </c:pt>
                <c:pt idx="1807">
                  <c:v>41181.26180555546</c:v>
                </c:pt>
                <c:pt idx="1808">
                  <c:v>41181.26527777778</c:v>
                </c:pt>
                <c:pt idx="1809">
                  <c:v>41181.26875</c:v>
                </c:pt>
                <c:pt idx="1810">
                  <c:v>41181.27222222222</c:v>
                </c:pt>
                <c:pt idx="1811">
                  <c:v>41181.27569444444</c:v>
                </c:pt>
                <c:pt idx="1812">
                  <c:v>41181.27916666657</c:v>
                </c:pt>
                <c:pt idx="1813">
                  <c:v>41181.28263888888</c:v>
                </c:pt>
                <c:pt idx="1814">
                  <c:v>41181.28611111111</c:v>
                </c:pt>
                <c:pt idx="1815">
                  <c:v>41181.28958333332</c:v>
                </c:pt>
                <c:pt idx="1816">
                  <c:v>41181.29305555546</c:v>
                </c:pt>
                <c:pt idx="1817">
                  <c:v>41181.29652777778</c:v>
                </c:pt>
                <c:pt idx="1818">
                  <c:v>41181.3</c:v>
                </c:pt>
                <c:pt idx="1819">
                  <c:v>41181.30347222222</c:v>
                </c:pt>
                <c:pt idx="1820">
                  <c:v>41181.30694444444</c:v>
                </c:pt>
                <c:pt idx="1821">
                  <c:v>41181.31041666667</c:v>
                </c:pt>
                <c:pt idx="1822">
                  <c:v>41181.31388888888</c:v>
                </c:pt>
                <c:pt idx="1823">
                  <c:v>41181.31736111111</c:v>
                </c:pt>
                <c:pt idx="1824">
                  <c:v>41181.32083333333</c:v>
                </c:pt>
                <c:pt idx="1825">
                  <c:v>41181.32430555556</c:v>
                </c:pt>
                <c:pt idx="1826">
                  <c:v>41181.32777777778</c:v>
                </c:pt>
                <c:pt idx="1827">
                  <c:v>41181.33125</c:v>
                </c:pt>
                <c:pt idx="1828">
                  <c:v>41181.33472222222</c:v>
                </c:pt>
                <c:pt idx="1829">
                  <c:v>41181.33819444444</c:v>
                </c:pt>
                <c:pt idx="1830">
                  <c:v>41181.34166666667</c:v>
                </c:pt>
                <c:pt idx="1831">
                  <c:v>41181.34513888888</c:v>
                </c:pt>
                <c:pt idx="1832">
                  <c:v>41181.34861111111</c:v>
                </c:pt>
                <c:pt idx="1833">
                  <c:v>41181.35208333333</c:v>
                </c:pt>
                <c:pt idx="1834">
                  <c:v>41181.35555555555</c:v>
                </c:pt>
                <c:pt idx="1835">
                  <c:v>41181.35902777777</c:v>
                </c:pt>
                <c:pt idx="1836">
                  <c:v>41181.3625</c:v>
                </c:pt>
                <c:pt idx="1837">
                  <c:v>41181.36597222222</c:v>
                </c:pt>
                <c:pt idx="1838">
                  <c:v>41181.36944444444</c:v>
                </c:pt>
                <c:pt idx="1839">
                  <c:v>41181.37291666667</c:v>
                </c:pt>
                <c:pt idx="1840">
                  <c:v>41181.37638888888</c:v>
                </c:pt>
                <c:pt idx="1841">
                  <c:v>41181.37986111111</c:v>
                </c:pt>
                <c:pt idx="1842">
                  <c:v>41181.38333333333</c:v>
                </c:pt>
                <c:pt idx="1843">
                  <c:v>41181.38680555555</c:v>
                </c:pt>
                <c:pt idx="1844">
                  <c:v>41181.39027777777</c:v>
                </c:pt>
                <c:pt idx="1845">
                  <c:v>41181.39375</c:v>
                </c:pt>
                <c:pt idx="1846">
                  <c:v>41181.39722222222</c:v>
                </c:pt>
                <c:pt idx="1847">
                  <c:v>41181.40069444444</c:v>
                </c:pt>
                <c:pt idx="1848">
                  <c:v>41181.40416666667</c:v>
                </c:pt>
                <c:pt idx="1849">
                  <c:v>41181.40763888888</c:v>
                </c:pt>
                <c:pt idx="1850">
                  <c:v>41181.41111111111</c:v>
                </c:pt>
                <c:pt idx="1851">
                  <c:v>41181.41458333333</c:v>
                </c:pt>
                <c:pt idx="1852">
                  <c:v>41181.41805555555</c:v>
                </c:pt>
                <c:pt idx="1853">
                  <c:v>41181.42152777778</c:v>
                </c:pt>
                <c:pt idx="1854">
                  <c:v>41181.425</c:v>
                </c:pt>
                <c:pt idx="1855">
                  <c:v>41181.42847222222</c:v>
                </c:pt>
                <c:pt idx="1856">
                  <c:v>41181.43194444444</c:v>
                </c:pt>
                <c:pt idx="1857">
                  <c:v>41181.43541666667</c:v>
                </c:pt>
                <c:pt idx="1858">
                  <c:v>41181.43888888888</c:v>
                </c:pt>
                <c:pt idx="1859">
                  <c:v>41181.44236111111</c:v>
                </c:pt>
                <c:pt idx="1860">
                  <c:v>41181.44583333333</c:v>
                </c:pt>
                <c:pt idx="1861">
                  <c:v>41181.44930555556</c:v>
                </c:pt>
                <c:pt idx="1862">
                  <c:v>41181.45277777777</c:v>
                </c:pt>
                <c:pt idx="1863">
                  <c:v>41181.45625</c:v>
                </c:pt>
                <c:pt idx="1864">
                  <c:v>41181.45972222222</c:v>
                </c:pt>
                <c:pt idx="1865">
                  <c:v>41181.46319444444</c:v>
                </c:pt>
                <c:pt idx="1866">
                  <c:v>41181.46666666667</c:v>
                </c:pt>
                <c:pt idx="1867">
                  <c:v>41181.47013888888</c:v>
                </c:pt>
                <c:pt idx="1868">
                  <c:v>41181.47361111111</c:v>
                </c:pt>
                <c:pt idx="1869">
                  <c:v>41181.47708333332</c:v>
                </c:pt>
                <c:pt idx="1870">
                  <c:v>41181.48055555555</c:v>
                </c:pt>
                <c:pt idx="1871">
                  <c:v>41181.48472222222</c:v>
                </c:pt>
                <c:pt idx="1872">
                  <c:v>41181.48819444444</c:v>
                </c:pt>
                <c:pt idx="1873">
                  <c:v>41181.49166666657</c:v>
                </c:pt>
                <c:pt idx="1874">
                  <c:v>41181.49513888889</c:v>
                </c:pt>
                <c:pt idx="1875">
                  <c:v>41181.49861111111</c:v>
                </c:pt>
                <c:pt idx="1876">
                  <c:v>41181.50208333333</c:v>
                </c:pt>
                <c:pt idx="1877">
                  <c:v>41181.50555555556</c:v>
                </c:pt>
                <c:pt idx="1878">
                  <c:v>41181.50902777778</c:v>
                </c:pt>
                <c:pt idx="1879">
                  <c:v>41181.5125</c:v>
                </c:pt>
                <c:pt idx="1880">
                  <c:v>41181.51597222222</c:v>
                </c:pt>
                <c:pt idx="1881">
                  <c:v>41181.51944444444</c:v>
                </c:pt>
                <c:pt idx="1882">
                  <c:v>41181.52291666667</c:v>
                </c:pt>
                <c:pt idx="1883">
                  <c:v>41181.52638888889</c:v>
                </c:pt>
                <c:pt idx="1884">
                  <c:v>41181.52986111101</c:v>
                </c:pt>
                <c:pt idx="1885">
                  <c:v>41181.53333333333</c:v>
                </c:pt>
                <c:pt idx="1886">
                  <c:v>41181.53680555556</c:v>
                </c:pt>
                <c:pt idx="1887">
                  <c:v>41181.54027777777</c:v>
                </c:pt>
                <c:pt idx="1888">
                  <c:v>41181.54375</c:v>
                </c:pt>
                <c:pt idx="1889">
                  <c:v>41181.54722222222</c:v>
                </c:pt>
                <c:pt idx="1890">
                  <c:v>41181.55069444444</c:v>
                </c:pt>
                <c:pt idx="1891">
                  <c:v>41181.55416666667</c:v>
                </c:pt>
                <c:pt idx="1892">
                  <c:v>41181.55763888888</c:v>
                </c:pt>
                <c:pt idx="1893">
                  <c:v>41181.56111111101</c:v>
                </c:pt>
                <c:pt idx="1894">
                  <c:v>41181.56458333333</c:v>
                </c:pt>
                <c:pt idx="1895">
                  <c:v>41181.56805555556</c:v>
                </c:pt>
                <c:pt idx="1896">
                  <c:v>41181.57152777778</c:v>
                </c:pt>
                <c:pt idx="1897">
                  <c:v>41181.575</c:v>
                </c:pt>
                <c:pt idx="1898">
                  <c:v>41181.57847222222</c:v>
                </c:pt>
                <c:pt idx="1899">
                  <c:v>41181.58194444444</c:v>
                </c:pt>
                <c:pt idx="1900">
                  <c:v>41181.58541666667</c:v>
                </c:pt>
                <c:pt idx="1901">
                  <c:v>41181.58888888888</c:v>
                </c:pt>
                <c:pt idx="1902">
                  <c:v>41181.59236111101</c:v>
                </c:pt>
                <c:pt idx="1903">
                  <c:v>41181.59583333333</c:v>
                </c:pt>
                <c:pt idx="1904">
                  <c:v>41181.59930555552</c:v>
                </c:pt>
                <c:pt idx="1905">
                  <c:v>41181.60277777778</c:v>
                </c:pt>
                <c:pt idx="1906">
                  <c:v>41181.60625</c:v>
                </c:pt>
                <c:pt idx="1907">
                  <c:v>41181.60972222222</c:v>
                </c:pt>
                <c:pt idx="1908">
                  <c:v>41181.61319444444</c:v>
                </c:pt>
                <c:pt idx="1909">
                  <c:v>41181.61666666667</c:v>
                </c:pt>
                <c:pt idx="1910">
                  <c:v>41181.62013888889</c:v>
                </c:pt>
                <c:pt idx="1911">
                  <c:v>41181.62361111101</c:v>
                </c:pt>
                <c:pt idx="1912">
                  <c:v>41181.62708333321</c:v>
                </c:pt>
                <c:pt idx="1913">
                  <c:v>41181.63055555556</c:v>
                </c:pt>
                <c:pt idx="1914">
                  <c:v>41181.63402777778</c:v>
                </c:pt>
                <c:pt idx="1915">
                  <c:v>41181.6375</c:v>
                </c:pt>
                <c:pt idx="1916">
                  <c:v>41181.64097222222</c:v>
                </c:pt>
                <c:pt idx="1917">
                  <c:v>41181.64444444444</c:v>
                </c:pt>
                <c:pt idx="1918">
                  <c:v>41181.64791666667</c:v>
                </c:pt>
                <c:pt idx="1919">
                  <c:v>41181.65138888889</c:v>
                </c:pt>
                <c:pt idx="1920">
                  <c:v>41181.65486111111</c:v>
                </c:pt>
                <c:pt idx="1921">
                  <c:v>41181.65833333333</c:v>
                </c:pt>
                <c:pt idx="1922">
                  <c:v>41181.66180555552</c:v>
                </c:pt>
                <c:pt idx="1923">
                  <c:v>41181.66527777778</c:v>
                </c:pt>
                <c:pt idx="1924">
                  <c:v>41181.66944444444</c:v>
                </c:pt>
                <c:pt idx="1925">
                  <c:v>41181.67291666667</c:v>
                </c:pt>
                <c:pt idx="1926">
                  <c:v>41181.67638888889</c:v>
                </c:pt>
                <c:pt idx="1927">
                  <c:v>41181.67986111101</c:v>
                </c:pt>
                <c:pt idx="1928">
                  <c:v>41181.68333333333</c:v>
                </c:pt>
                <c:pt idx="1929">
                  <c:v>41181.68680555555</c:v>
                </c:pt>
                <c:pt idx="1930">
                  <c:v>41181.69027777778</c:v>
                </c:pt>
                <c:pt idx="1931">
                  <c:v>41181.69374999998</c:v>
                </c:pt>
                <c:pt idx="1932">
                  <c:v>41181.69722222222</c:v>
                </c:pt>
                <c:pt idx="1933">
                  <c:v>41181.70069444444</c:v>
                </c:pt>
                <c:pt idx="1934">
                  <c:v>41181.70416666658</c:v>
                </c:pt>
                <c:pt idx="1935">
                  <c:v>41181.70763888889</c:v>
                </c:pt>
                <c:pt idx="1936">
                  <c:v>41181.71111111101</c:v>
                </c:pt>
                <c:pt idx="1937">
                  <c:v>41181.71458333333</c:v>
                </c:pt>
                <c:pt idx="1938">
                  <c:v>41181.71805555555</c:v>
                </c:pt>
                <c:pt idx="1939">
                  <c:v>41181.72152777777</c:v>
                </c:pt>
                <c:pt idx="1940">
                  <c:v>41181.725</c:v>
                </c:pt>
                <c:pt idx="1941">
                  <c:v>41181.72847222222</c:v>
                </c:pt>
                <c:pt idx="1942">
                  <c:v>41181.73194444444</c:v>
                </c:pt>
                <c:pt idx="1943">
                  <c:v>41181.73541666658</c:v>
                </c:pt>
                <c:pt idx="1944">
                  <c:v>41181.73888888889</c:v>
                </c:pt>
                <c:pt idx="1945">
                  <c:v>41181.74236111101</c:v>
                </c:pt>
                <c:pt idx="1946">
                  <c:v>41181.74583333333</c:v>
                </c:pt>
                <c:pt idx="1947">
                  <c:v>41181.74930555555</c:v>
                </c:pt>
                <c:pt idx="1948">
                  <c:v>41181.75277777778</c:v>
                </c:pt>
                <c:pt idx="1949">
                  <c:v>41181.75625</c:v>
                </c:pt>
                <c:pt idx="1950">
                  <c:v>41181.75972222222</c:v>
                </c:pt>
                <c:pt idx="1951">
                  <c:v>41181.76319444444</c:v>
                </c:pt>
                <c:pt idx="1952">
                  <c:v>41181.76666666658</c:v>
                </c:pt>
                <c:pt idx="1953">
                  <c:v>41181.77013888889</c:v>
                </c:pt>
                <c:pt idx="1954">
                  <c:v>41181.77361111101</c:v>
                </c:pt>
                <c:pt idx="1955">
                  <c:v>41181.77708333323</c:v>
                </c:pt>
                <c:pt idx="1956">
                  <c:v>41181.78055555555</c:v>
                </c:pt>
                <c:pt idx="1957">
                  <c:v>41181.78402777778</c:v>
                </c:pt>
                <c:pt idx="1958">
                  <c:v>41181.7875</c:v>
                </c:pt>
                <c:pt idx="1959">
                  <c:v>41181.79097222222</c:v>
                </c:pt>
                <c:pt idx="1960">
                  <c:v>41181.79444444444</c:v>
                </c:pt>
                <c:pt idx="1961">
                  <c:v>41181.79791666658</c:v>
                </c:pt>
                <c:pt idx="1962">
                  <c:v>41181.80138888889</c:v>
                </c:pt>
                <c:pt idx="1963">
                  <c:v>41181.80486111111</c:v>
                </c:pt>
                <c:pt idx="1964">
                  <c:v>41181.80833333333</c:v>
                </c:pt>
                <c:pt idx="1965">
                  <c:v>41181.81180555555</c:v>
                </c:pt>
                <c:pt idx="1966">
                  <c:v>41181.81527777777</c:v>
                </c:pt>
                <c:pt idx="1967">
                  <c:v>41181.81875</c:v>
                </c:pt>
                <c:pt idx="1968">
                  <c:v>41181.82222222222</c:v>
                </c:pt>
                <c:pt idx="1969">
                  <c:v>41181.82569444444</c:v>
                </c:pt>
                <c:pt idx="1970">
                  <c:v>41181.82916666658</c:v>
                </c:pt>
                <c:pt idx="1971">
                  <c:v>41181.83263888888</c:v>
                </c:pt>
                <c:pt idx="1972">
                  <c:v>41181.83611111111</c:v>
                </c:pt>
                <c:pt idx="1973">
                  <c:v>41181.83958333333</c:v>
                </c:pt>
                <c:pt idx="1974">
                  <c:v>41181.84305555555</c:v>
                </c:pt>
                <c:pt idx="1975">
                  <c:v>41181.84652777777</c:v>
                </c:pt>
                <c:pt idx="1976">
                  <c:v>41181.85</c:v>
                </c:pt>
                <c:pt idx="1977">
                  <c:v>41181.85347222222</c:v>
                </c:pt>
                <c:pt idx="1978">
                  <c:v>41181.8569444445</c:v>
                </c:pt>
                <c:pt idx="1979">
                  <c:v>41181.86111111107</c:v>
                </c:pt>
                <c:pt idx="1980">
                  <c:v>41181.86458333334</c:v>
                </c:pt>
                <c:pt idx="1981">
                  <c:v>41181.86805555555</c:v>
                </c:pt>
                <c:pt idx="1982">
                  <c:v>41181.87152777778</c:v>
                </c:pt>
                <c:pt idx="1983">
                  <c:v>41181.875</c:v>
                </c:pt>
                <c:pt idx="1984">
                  <c:v>41181.87847222222</c:v>
                </c:pt>
                <c:pt idx="1985">
                  <c:v>41181.88194444444</c:v>
                </c:pt>
                <c:pt idx="1986">
                  <c:v>41181.88541666666</c:v>
                </c:pt>
                <c:pt idx="1987">
                  <c:v>41181.8888888889</c:v>
                </c:pt>
                <c:pt idx="1988">
                  <c:v>41181.89236111107</c:v>
                </c:pt>
                <c:pt idx="1989">
                  <c:v>41181.89583333334</c:v>
                </c:pt>
                <c:pt idx="1990">
                  <c:v>41181.89930555555</c:v>
                </c:pt>
                <c:pt idx="1991">
                  <c:v>41181.90277777778</c:v>
                </c:pt>
                <c:pt idx="1992">
                  <c:v>41181.90625</c:v>
                </c:pt>
                <c:pt idx="1993">
                  <c:v>41181.90972222222</c:v>
                </c:pt>
                <c:pt idx="1994">
                  <c:v>41181.91319444444</c:v>
                </c:pt>
                <c:pt idx="1995">
                  <c:v>41181.91666666666</c:v>
                </c:pt>
                <c:pt idx="1996">
                  <c:v>41181.9201388889</c:v>
                </c:pt>
                <c:pt idx="1997">
                  <c:v>41181.92361111107</c:v>
                </c:pt>
                <c:pt idx="1998">
                  <c:v>41181.92708333324</c:v>
                </c:pt>
                <c:pt idx="1999">
                  <c:v>41181.93055555555</c:v>
                </c:pt>
                <c:pt idx="2000">
                  <c:v>41181.93402777778</c:v>
                </c:pt>
                <c:pt idx="2001">
                  <c:v>41181.9375</c:v>
                </c:pt>
                <c:pt idx="2002">
                  <c:v>41181.94097222222</c:v>
                </c:pt>
                <c:pt idx="2003">
                  <c:v>41181.94444444444</c:v>
                </c:pt>
                <c:pt idx="2004">
                  <c:v>41181.94791666666</c:v>
                </c:pt>
                <c:pt idx="2005">
                  <c:v>41181.95208333333</c:v>
                </c:pt>
                <c:pt idx="2006">
                  <c:v>41181.95555555555</c:v>
                </c:pt>
                <c:pt idx="2007">
                  <c:v>41181.95902777777</c:v>
                </c:pt>
                <c:pt idx="2008">
                  <c:v>41181.9625</c:v>
                </c:pt>
                <c:pt idx="2009">
                  <c:v>41181.96597222222</c:v>
                </c:pt>
                <c:pt idx="2010">
                  <c:v>41181.96944444445</c:v>
                </c:pt>
                <c:pt idx="2011">
                  <c:v>41181.97291666667</c:v>
                </c:pt>
                <c:pt idx="2012">
                  <c:v>41181.9763888889</c:v>
                </c:pt>
                <c:pt idx="2013">
                  <c:v>41181.9798611111</c:v>
                </c:pt>
                <c:pt idx="2014">
                  <c:v>41181.98333333333</c:v>
                </c:pt>
                <c:pt idx="2015">
                  <c:v>41181.98680555555</c:v>
                </c:pt>
                <c:pt idx="2016">
                  <c:v>41181.99027777777</c:v>
                </c:pt>
                <c:pt idx="2017">
                  <c:v>41181.99374999999</c:v>
                </c:pt>
                <c:pt idx="2018">
                  <c:v>41181.99722222222</c:v>
                </c:pt>
                <c:pt idx="2019">
                  <c:v>41182.0</c:v>
                </c:pt>
                <c:pt idx="2020">
                  <c:v>41182.00069444444</c:v>
                </c:pt>
                <c:pt idx="2021">
                  <c:v>41182.00208333333</c:v>
                </c:pt>
                <c:pt idx="2022">
                  <c:v>41182.00555555556</c:v>
                </c:pt>
                <c:pt idx="2023">
                  <c:v>41182.00902777778</c:v>
                </c:pt>
                <c:pt idx="2024">
                  <c:v>41182.0125</c:v>
                </c:pt>
                <c:pt idx="2025">
                  <c:v>41182.01597222222</c:v>
                </c:pt>
                <c:pt idx="2026">
                  <c:v>41182.01944444444</c:v>
                </c:pt>
                <c:pt idx="2027">
                  <c:v>41182.02291666667</c:v>
                </c:pt>
                <c:pt idx="2028">
                  <c:v>41182.02638888889</c:v>
                </c:pt>
                <c:pt idx="2029">
                  <c:v>41182.02986111101</c:v>
                </c:pt>
                <c:pt idx="2030">
                  <c:v>41182.03333333333</c:v>
                </c:pt>
                <c:pt idx="2031">
                  <c:v>41182.03680555556</c:v>
                </c:pt>
                <c:pt idx="2032">
                  <c:v>41182.04027777777</c:v>
                </c:pt>
                <c:pt idx="2033">
                  <c:v>41182.04375</c:v>
                </c:pt>
                <c:pt idx="2034">
                  <c:v>41182.04722222222</c:v>
                </c:pt>
                <c:pt idx="2035">
                  <c:v>41182.05069444444</c:v>
                </c:pt>
                <c:pt idx="2036">
                  <c:v>41182.05416666667</c:v>
                </c:pt>
                <c:pt idx="2037">
                  <c:v>41182.05763888888</c:v>
                </c:pt>
                <c:pt idx="2038">
                  <c:v>41182.06111111101</c:v>
                </c:pt>
                <c:pt idx="2039">
                  <c:v>41182.06458333333</c:v>
                </c:pt>
                <c:pt idx="2040">
                  <c:v>41182.06805555556</c:v>
                </c:pt>
                <c:pt idx="2041">
                  <c:v>41182.07152777778</c:v>
                </c:pt>
                <c:pt idx="2042">
                  <c:v>41182.075</c:v>
                </c:pt>
                <c:pt idx="2043">
                  <c:v>41182.07847222222</c:v>
                </c:pt>
                <c:pt idx="2044">
                  <c:v>41182.08194444444</c:v>
                </c:pt>
                <c:pt idx="2045">
                  <c:v>41182.08541666667</c:v>
                </c:pt>
                <c:pt idx="2046">
                  <c:v>41182.08888888888</c:v>
                </c:pt>
                <c:pt idx="2047">
                  <c:v>41182.09236111101</c:v>
                </c:pt>
                <c:pt idx="2048">
                  <c:v>41182.09583333333</c:v>
                </c:pt>
                <c:pt idx="2049">
                  <c:v>41182.1</c:v>
                </c:pt>
                <c:pt idx="2050">
                  <c:v>41182.10347222222</c:v>
                </c:pt>
                <c:pt idx="2051">
                  <c:v>41182.10694444444</c:v>
                </c:pt>
                <c:pt idx="2052">
                  <c:v>41182.11041666667</c:v>
                </c:pt>
                <c:pt idx="2053">
                  <c:v>41182.11388888889</c:v>
                </c:pt>
                <c:pt idx="2054">
                  <c:v>41182.11736111101</c:v>
                </c:pt>
                <c:pt idx="2055">
                  <c:v>41182.12083333333</c:v>
                </c:pt>
                <c:pt idx="2056">
                  <c:v>41182.12430555555</c:v>
                </c:pt>
                <c:pt idx="2057">
                  <c:v>41182.12777777777</c:v>
                </c:pt>
                <c:pt idx="2058">
                  <c:v>41182.13125</c:v>
                </c:pt>
                <c:pt idx="2059">
                  <c:v>41182.13472222222</c:v>
                </c:pt>
                <c:pt idx="2060">
                  <c:v>41182.13819444444</c:v>
                </c:pt>
                <c:pt idx="2061">
                  <c:v>41182.14166666658</c:v>
                </c:pt>
                <c:pt idx="2062">
                  <c:v>41182.14513888889</c:v>
                </c:pt>
                <c:pt idx="2063">
                  <c:v>41182.14861111111</c:v>
                </c:pt>
                <c:pt idx="2064">
                  <c:v>41182.15208333333</c:v>
                </c:pt>
                <c:pt idx="2065">
                  <c:v>41182.15555555555</c:v>
                </c:pt>
                <c:pt idx="2066">
                  <c:v>41182.15902777778</c:v>
                </c:pt>
                <c:pt idx="2067">
                  <c:v>41182.1625</c:v>
                </c:pt>
                <c:pt idx="2068">
                  <c:v>41182.16597222222</c:v>
                </c:pt>
                <c:pt idx="2069">
                  <c:v>41182.16944444444</c:v>
                </c:pt>
                <c:pt idx="2070">
                  <c:v>41182.17291666667</c:v>
                </c:pt>
                <c:pt idx="2071">
                  <c:v>41182.17638888889</c:v>
                </c:pt>
                <c:pt idx="2072">
                  <c:v>41182.17986111101</c:v>
                </c:pt>
                <c:pt idx="2073">
                  <c:v>41182.18333333333</c:v>
                </c:pt>
                <c:pt idx="2074">
                  <c:v>41182.18680555555</c:v>
                </c:pt>
                <c:pt idx="2075">
                  <c:v>41182.19027777778</c:v>
                </c:pt>
                <c:pt idx="2076">
                  <c:v>41182.19374999998</c:v>
                </c:pt>
                <c:pt idx="2077">
                  <c:v>41182.19722222222</c:v>
                </c:pt>
                <c:pt idx="2078">
                  <c:v>41182.20069444444</c:v>
                </c:pt>
                <c:pt idx="2079">
                  <c:v>41182.20416666658</c:v>
                </c:pt>
                <c:pt idx="2080">
                  <c:v>41182.20763888889</c:v>
                </c:pt>
                <c:pt idx="2081">
                  <c:v>41182.21111111101</c:v>
                </c:pt>
                <c:pt idx="2082">
                  <c:v>41182.21458333333</c:v>
                </c:pt>
                <c:pt idx="2083">
                  <c:v>41182.21805555555</c:v>
                </c:pt>
                <c:pt idx="2084">
                  <c:v>41182.22152777777</c:v>
                </c:pt>
                <c:pt idx="2085">
                  <c:v>41182.225</c:v>
                </c:pt>
                <c:pt idx="2086">
                  <c:v>41182.22847222222</c:v>
                </c:pt>
                <c:pt idx="2087">
                  <c:v>41182.23194444444</c:v>
                </c:pt>
                <c:pt idx="2088">
                  <c:v>41182.23541666658</c:v>
                </c:pt>
                <c:pt idx="2089">
                  <c:v>41182.23888888889</c:v>
                </c:pt>
                <c:pt idx="2090">
                  <c:v>41182.24236111101</c:v>
                </c:pt>
                <c:pt idx="2091">
                  <c:v>41182.24583333333</c:v>
                </c:pt>
                <c:pt idx="2092">
                  <c:v>41182.24930555555</c:v>
                </c:pt>
                <c:pt idx="2093">
                  <c:v>41182.25277777778</c:v>
                </c:pt>
                <c:pt idx="2094">
                  <c:v>41182.25625</c:v>
                </c:pt>
                <c:pt idx="2095">
                  <c:v>41182.25972222222</c:v>
                </c:pt>
                <c:pt idx="2096">
                  <c:v>41182.26319444444</c:v>
                </c:pt>
                <c:pt idx="2097">
                  <c:v>41182.26666666658</c:v>
                </c:pt>
                <c:pt idx="2098">
                  <c:v>41182.27013888889</c:v>
                </c:pt>
                <c:pt idx="2099">
                  <c:v>41182.27430555555</c:v>
                </c:pt>
                <c:pt idx="2100">
                  <c:v>41182.27777777777</c:v>
                </c:pt>
                <c:pt idx="2101">
                  <c:v>41182.28125</c:v>
                </c:pt>
                <c:pt idx="2102">
                  <c:v>41182.28472222222</c:v>
                </c:pt>
                <c:pt idx="2103">
                  <c:v>41182.28819444444</c:v>
                </c:pt>
                <c:pt idx="2104">
                  <c:v>41182.29166666653</c:v>
                </c:pt>
                <c:pt idx="2105">
                  <c:v>41182.29513888888</c:v>
                </c:pt>
                <c:pt idx="2106">
                  <c:v>41182.29861111107</c:v>
                </c:pt>
                <c:pt idx="2107">
                  <c:v>41182.30208333334</c:v>
                </c:pt>
                <c:pt idx="2108">
                  <c:v>41182.30555555555</c:v>
                </c:pt>
                <c:pt idx="2109">
                  <c:v>41182.30902777778</c:v>
                </c:pt>
                <c:pt idx="2110">
                  <c:v>41182.3125</c:v>
                </c:pt>
                <c:pt idx="2111">
                  <c:v>41182.31597222222</c:v>
                </c:pt>
                <c:pt idx="2112">
                  <c:v>41182.31944444444</c:v>
                </c:pt>
                <c:pt idx="2113">
                  <c:v>41182.32291666666</c:v>
                </c:pt>
                <c:pt idx="2114">
                  <c:v>41182.3263888889</c:v>
                </c:pt>
                <c:pt idx="2115">
                  <c:v>41182.32986111107</c:v>
                </c:pt>
                <c:pt idx="2116">
                  <c:v>41182.33333333334</c:v>
                </c:pt>
                <c:pt idx="2117">
                  <c:v>41182.33680555555</c:v>
                </c:pt>
                <c:pt idx="2118">
                  <c:v>41182.34027777778</c:v>
                </c:pt>
                <c:pt idx="2119">
                  <c:v>41182.34375</c:v>
                </c:pt>
                <c:pt idx="2120">
                  <c:v>41182.34722222222</c:v>
                </c:pt>
                <c:pt idx="2121">
                  <c:v>41182.3506944445</c:v>
                </c:pt>
                <c:pt idx="2122">
                  <c:v>41182.35416666666</c:v>
                </c:pt>
                <c:pt idx="2123">
                  <c:v>41182.3576388889</c:v>
                </c:pt>
                <c:pt idx="2124">
                  <c:v>41182.36111111107</c:v>
                </c:pt>
                <c:pt idx="2125">
                  <c:v>41182.36458333334</c:v>
                </c:pt>
                <c:pt idx="2126">
                  <c:v>41182.36805555555</c:v>
                </c:pt>
                <c:pt idx="2127">
                  <c:v>41182.37152777778</c:v>
                </c:pt>
                <c:pt idx="2128">
                  <c:v>41182.375</c:v>
                </c:pt>
                <c:pt idx="2129">
                  <c:v>41182.37847222222</c:v>
                </c:pt>
                <c:pt idx="2130">
                  <c:v>41182.38194444444</c:v>
                </c:pt>
                <c:pt idx="2131">
                  <c:v>41182.38541666666</c:v>
                </c:pt>
                <c:pt idx="2132">
                  <c:v>41182.3888888889</c:v>
                </c:pt>
                <c:pt idx="2133">
                  <c:v>41182.39236111107</c:v>
                </c:pt>
                <c:pt idx="2134">
                  <c:v>41182.39583333334</c:v>
                </c:pt>
                <c:pt idx="2135">
                  <c:v>41182.39930555555</c:v>
                </c:pt>
                <c:pt idx="2136">
                  <c:v>41182.40277777778</c:v>
                </c:pt>
                <c:pt idx="2137">
                  <c:v>41182.40625</c:v>
                </c:pt>
                <c:pt idx="2138">
                  <c:v>41182.40972222222</c:v>
                </c:pt>
                <c:pt idx="2139">
                  <c:v>41182.41319444444</c:v>
                </c:pt>
                <c:pt idx="2140">
                  <c:v>41182.41666666666</c:v>
                </c:pt>
                <c:pt idx="2141">
                  <c:v>41182.4201388889</c:v>
                </c:pt>
                <c:pt idx="2142">
                  <c:v>41182.42361111107</c:v>
                </c:pt>
                <c:pt idx="2143">
                  <c:v>41182.42708333324</c:v>
                </c:pt>
                <c:pt idx="2144">
                  <c:v>41182.43055555555</c:v>
                </c:pt>
                <c:pt idx="2145">
                  <c:v>41182.43402777778</c:v>
                </c:pt>
                <c:pt idx="2146">
                  <c:v>41182.4375</c:v>
                </c:pt>
                <c:pt idx="2147">
                  <c:v>41182.44097222222</c:v>
                </c:pt>
                <c:pt idx="2148">
                  <c:v>41182.44444444444</c:v>
                </c:pt>
                <c:pt idx="2149">
                  <c:v>41182.44791666666</c:v>
                </c:pt>
                <c:pt idx="2150">
                  <c:v>41182.4513888889</c:v>
                </c:pt>
                <c:pt idx="2151">
                  <c:v>41182.45486111111</c:v>
                </c:pt>
                <c:pt idx="2152">
                  <c:v>41182.45833333333</c:v>
                </c:pt>
                <c:pt idx="2153">
                  <c:v>41182.46180555555</c:v>
                </c:pt>
                <c:pt idx="2154">
                  <c:v>41182.46527777778</c:v>
                </c:pt>
                <c:pt idx="2155">
                  <c:v>41182.46875</c:v>
                </c:pt>
                <c:pt idx="2156">
                  <c:v>41182.47222222222</c:v>
                </c:pt>
                <c:pt idx="2157">
                  <c:v>41182.47569444444</c:v>
                </c:pt>
                <c:pt idx="2158">
                  <c:v>41182.47916666658</c:v>
                </c:pt>
                <c:pt idx="2159">
                  <c:v>41182.4826388889</c:v>
                </c:pt>
                <c:pt idx="2160">
                  <c:v>41182.48611111111</c:v>
                </c:pt>
                <c:pt idx="2161">
                  <c:v>41182.48958333334</c:v>
                </c:pt>
                <c:pt idx="2162">
                  <c:v>41182.49305555555</c:v>
                </c:pt>
                <c:pt idx="2163">
                  <c:v>41182.49652777778</c:v>
                </c:pt>
                <c:pt idx="2164">
                  <c:v>41182.5</c:v>
                </c:pt>
                <c:pt idx="2165">
                  <c:v>41182.50347222222</c:v>
                </c:pt>
                <c:pt idx="2166">
                  <c:v>41182.50694444444</c:v>
                </c:pt>
                <c:pt idx="2167">
                  <c:v>41182.51041666666</c:v>
                </c:pt>
                <c:pt idx="2168">
                  <c:v>41182.5138888889</c:v>
                </c:pt>
                <c:pt idx="2169">
                  <c:v>41182.51736111107</c:v>
                </c:pt>
                <c:pt idx="2170">
                  <c:v>41182.52083333334</c:v>
                </c:pt>
                <c:pt idx="2171">
                  <c:v>41182.525</c:v>
                </c:pt>
                <c:pt idx="2172">
                  <c:v>41182.52847222222</c:v>
                </c:pt>
                <c:pt idx="2173">
                  <c:v>41182.53194444445</c:v>
                </c:pt>
                <c:pt idx="2174">
                  <c:v>41182.53541666667</c:v>
                </c:pt>
                <c:pt idx="2175">
                  <c:v>41182.5388888889</c:v>
                </c:pt>
                <c:pt idx="2176">
                  <c:v>41182.5423611111</c:v>
                </c:pt>
                <c:pt idx="2177">
                  <c:v>41182.54583333333</c:v>
                </c:pt>
                <c:pt idx="2178">
                  <c:v>41182.54930555556</c:v>
                </c:pt>
                <c:pt idx="2179">
                  <c:v>41182.55277777777</c:v>
                </c:pt>
                <c:pt idx="2180">
                  <c:v>41182.55625</c:v>
                </c:pt>
                <c:pt idx="2181">
                  <c:v>41182.55972222222</c:v>
                </c:pt>
                <c:pt idx="2182">
                  <c:v>41182.56319444445</c:v>
                </c:pt>
                <c:pt idx="2183">
                  <c:v>41182.56666666667</c:v>
                </c:pt>
                <c:pt idx="2184">
                  <c:v>41182.5701388889</c:v>
                </c:pt>
                <c:pt idx="2185">
                  <c:v>41182.5736111111</c:v>
                </c:pt>
                <c:pt idx="2186">
                  <c:v>41182.57708333332</c:v>
                </c:pt>
                <c:pt idx="2187">
                  <c:v>41182.58055555555</c:v>
                </c:pt>
                <c:pt idx="2188">
                  <c:v>41182.58402777777</c:v>
                </c:pt>
                <c:pt idx="2189">
                  <c:v>41182.5875</c:v>
                </c:pt>
                <c:pt idx="2190">
                  <c:v>41182.59097222222</c:v>
                </c:pt>
                <c:pt idx="2191">
                  <c:v>41182.59444444445</c:v>
                </c:pt>
                <c:pt idx="2192">
                  <c:v>41182.59791666667</c:v>
                </c:pt>
                <c:pt idx="2193">
                  <c:v>41182.60138888888</c:v>
                </c:pt>
                <c:pt idx="2194">
                  <c:v>41182.6048611111</c:v>
                </c:pt>
                <c:pt idx="2195">
                  <c:v>41182.60833333333</c:v>
                </c:pt>
                <c:pt idx="2196">
                  <c:v>41182.61180555556</c:v>
                </c:pt>
                <c:pt idx="2197">
                  <c:v>41182.61527777777</c:v>
                </c:pt>
                <c:pt idx="2198">
                  <c:v>41182.61875</c:v>
                </c:pt>
                <c:pt idx="2199">
                  <c:v>41182.62222222222</c:v>
                </c:pt>
                <c:pt idx="2200">
                  <c:v>41182.62569444445</c:v>
                </c:pt>
                <c:pt idx="2201">
                  <c:v>41182.62986111101</c:v>
                </c:pt>
                <c:pt idx="2202">
                  <c:v>41182.63333333332</c:v>
                </c:pt>
                <c:pt idx="2203">
                  <c:v>41182.63680555556</c:v>
                </c:pt>
                <c:pt idx="2204">
                  <c:v>41182.64027777777</c:v>
                </c:pt>
                <c:pt idx="2205">
                  <c:v>41182.64375</c:v>
                </c:pt>
                <c:pt idx="2206">
                  <c:v>41182.64722222222</c:v>
                </c:pt>
                <c:pt idx="2207">
                  <c:v>41182.65069444444</c:v>
                </c:pt>
                <c:pt idx="2208">
                  <c:v>41182.65416666667</c:v>
                </c:pt>
                <c:pt idx="2209">
                  <c:v>41182.65763888888</c:v>
                </c:pt>
                <c:pt idx="2210">
                  <c:v>41182.66111111101</c:v>
                </c:pt>
                <c:pt idx="2211">
                  <c:v>41182.66458333332</c:v>
                </c:pt>
                <c:pt idx="2212">
                  <c:v>41182.66805555556</c:v>
                </c:pt>
                <c:pt idx="2213">
                  <c:v>41182.67152777778</c:v>
                </c:pt>
                <c:pt idx="2214">
                  <c:v>41182.675</c:v>
                </c:pt>
                <c:pt idx="2215">
                  <c:v>41182.67847222222</c:v>
                </c:pt>
                <c:pt idx="2216">
                  <c:v>41182.68194444444</c:v>
                </c:pt>
                <c:pt idx="2217">
                  <c:v>41182.68541666667</c:v>
                </c:pt>
                <c:pt idx="2218">
                  <c:v>41182.68888888888</c:v>
                </c:pt>
                <c:pt idx="2219">
                  <c:v>41182.69236111101</c:v>
                </c:pt>
                <c:pt idx="2220">
                  <c:v>41182.69583333332</c:v>
                </c:pt>
                <c:pt idx="2221">
                  <c:v>41182.69930555546</c:v>
                </c:pt>
                <c:pt idx="2222">
                  <c:v>41182.70277777778</c:v>
                </c:pt>
                <c:pt idx="2223">
                  <c:v>41182.70625</c:v>
                </c:pt>
                <c:pt idx="2224">
                  <c:v>41182.70972222219</c:v>
                </c:pt>
                <c:pt idx="2225">
                  <c:v>41182.71319444444</c:v>
                </c:pt>
                <c:pt idx="2226">
                  <c:v>41182.71666666667</c:v>
                </c:pt>
                <c:pt idx="2227">
                  <c:v>41182.72013888889</c:v>
                </c:pt>
                <c:pt idx="2228">
                  <c:v>41182.72361111101</c:v>
                </c:pt>
                <c:pt idx="2229">
                  <c:v>41182.72708333319</c:v>
                </c:pt>
                <c:pt idx="2230">
                  <c:v>41182.73055555556</c:v>
                </c:pt>
                <c:pt idx="2231">
                  <c:v>41182.73402777778</c:v>
                </c:pt>
                <c:pt idx="2232">
                  <c:v>41182.7375</c:v>
                </c:pt>
                <c:pt idx="2233">
                  <c:v>41182.74097222222</c:v>
                </c:pt>
                <c:pt idx="2234">
                  <c:v>41182.74374999999</c:v>
                </c:pt>
                <c:pt idx="2235">
                  <c:v>41182.74722222222</c:v>
                </c:pt>
                <c:pt idx="2236">
                  <c:v>41182.75069444444</c:v>
                </c:pt>
                <c:pt idx="2237">
                  <c:v>41182.75486111111</c:v>
                </c:pt>
                <c:pt idx="2238">
                  <c:v>41182.75833333333</c:v>
                </c:pt>
                <c:pt idx="2239">
                  <c:v>41182.76180555546</c:v>
                </c:pt>
                <c:pt idx="2240">
                  <c:v>41182.76527777778</c:v>
                </c:pt>
                <c:pt idx="2241">
                  <c:v>41182.76875</c:v>
                </c:pt>
                <c:pt idx="2242">
                  <c:v>41182.77222222222</c:v>
                </c:pt>
                <c:pt idx="2243">
                  <c:v>41182.77569444444</c:v>
                </c:pt>
                <c:pt idx="2244">
                  <c:v>41182.77916666657</c:v>
                </c:pt>
                <c:pt idx="2245">
                  <c:v>41182.78263888888</c:v>
                </c:pt>
                <c:pt idx="2246">
                  <c:v>41182.78611111111</c:v>
                </c:pt>
                <c:pt idx="2247">
                  <c:v>41182.78958333332</c:v>
                </c:pt>
                <c:pt idx="2248">
                  <c:v>41182.79305555546</c:v>
                </c:pt>
                <c:pt idx="2249">
                  <c:v>41182.79652777778</c:v>
                </c:pt>
                <c:pt idx="2250">
                  <c:v>41182.8</c:v>
                </c:pt>
                <c:pt idx="2251">
                  <c:v>41182.80347222222</c:v>
                </c:pt>
                <c:pt idx="2252">
                  <c:v>41182.80694444444</c:v>
                </c:pt>
                <c:pt idx="2253">
                  <c:v>41182.81041666667</c:v>
                </c:pt>
                <c:pt idx="2254">
                  <c:v>41182.81388888888</c:v>
                </c:pt>
                <c:pt idx="2255">
                  <c:v>41182.81736111111</c:v>
                </c:pt>
                <c:pt idx="2256">
                  <c:v>41182.82083333333</c:v>
                </c:pt>
                <c:pt idx="2257">
                  <c:v>41182.82430555556</c:v>
                </c:pt>
                <c:pt idx="2258">
                  <c:v>41182.82777777778</c:v>
                </c:pt>
                <c:pt idx="2259">
                  <c:v>41182.83125</c:v>
                </c:pt>
                <c:pt idx="2260">
                  <c:v>41182.83472222222</c:v>
                </c:pt>
                <c:pt idx="2261">
                  <c:v>41182.83819444444</c:v>
                </c:pt>
                <c:pt idx="2262">
                  <c:v>41182.84166666667</c:v>
                </c:pt>
                <c:pt idx="2263">
                  <c:v>41182.84513888888</c:v>
                </c:pt>
                <c:pt idx="2264">
                  <c:v>41182.84861111111</c:v>
                </c:pt>
                <c:pt idx="2265">
                  <c:v>41182.85208333333</c:v>
                </c:pt>
                <c:pt idx="2266">
                  <c:v>41182.85555555555</c:v>
                </c:pt>
                <c:pt idx="2267">
                  <c:v>41182.85902777777</c:v>
                </c:pt>
                <c:pt idx="2268">
                  <c:v>41182.8625</c:v>
                </c:pt>
                <c:pt idx="2269">
                  <c:v>41182.86597222222</c:v>
                </c:pt>
                <c:pt idx="2270">
                  <c:v>41182.86944444444</c:v>
                </c:pt>
                <c:pt idx="2271">
                  <c:v>41182.87291666667</c:v>
                </c:pt>
                <c:pt idx="2272">
                  <c:v>41182.87638888888</c:v>
                </c:pt>
                <c:pt idx="2273">
                  <c:v>41182.87986111111</c:v>
                </c:pt>
                <c:pt idx="2274">
                  <c:v>41182.88333333333</c:v>
                </c:pt>
                <c:pt idx="2275">
                  <c:v>41182.88680555555</c:v>
                </c:pt>
                <c:pt idx="2276">
                  <c:v>41182.89027777777</c:v>
                </c:pt>
                <c:pt idx="2277">
                  <c:v>41182.89444444444</c:v>
                </c:pt>
                <c:pt idx="2278">
                  <c:v>41182.89791666667</c:v>
                </c:pt>
                <c:pt idx="2279">
                  <c:v>41182.90138888889</c:v>
                </c:pt>
                <c:pt idx="2280">
                  <c:v>41182.90486111111</c:v>
                </c:pt>
                <c:pt idx="2281">
                  <c:v>41182.90833333333</c:v>
                </c:pt>
                <c:pt idx="2282">
                  <c:v>41182.91180555556</c:v>
                </c:pt>
                <c:pt idx="2283">
                  <c:v>41182.91527777777</c:v>
                </c:pt>
                <c:pt idx="2284">
                  <c:v>41182.91875</c:v>
                </c:pt>
                <c:pt idx="2285">
                  <c:v>41182.92222222222</c:v>
                </c:pt>
                <c:pt idx="2286">
                  <c:v>41182.92569444444</c:v>
                </c:pt>
                <c:pt idx="2287">
                  <c:v>41182.92916666657</c:v>
                </c:pt>
                <c:pt idx="2288">
                  <c:v>41182.93263888888</c:v>
                </c:pt>
                <c:pt idx="2289">
                  <c:v>41182.93611111111</c:v>
                </c:pt>
                <c:pt idx="2290">
                  <c:v>41182.93958333333</c:v>
                </c:pt>
                <c:pt idx="2291">
                  <c:v>41182.94305555556</c:v>
                </c:pt>
                <c:pt idx="2292">
                  <c:v>41182.94652777777</c:v>
                </c:pt>
                <c:pt idx="2293">
                  <c:v>41182.95</c:v>
                </c:pt>
                <c:pt idx="2294">
                  <c:v>41182.95347222222</c:v>
                </c:pt>
                <c:pt idx="2295">
                  <c:v>41182.95694444444</c:v>
                </c:pt>
                <c:pt idx="2296">
                  <c:v>41182.96041666667</c:v>
                </c:pt>
                <c:pt idx="2297">
                  <c:v>41182.96388888889</c:v>
                </c:pt>
                <c:pt idx="2298">
                  <c:v>41182.96736111101</c:v>
                </c:pt>
                <c:pt idx="2299">
                  <c:v>41182.97083333333</c:v>
                </c:pt>
                <c:pt idx="2300">
                  <c:v>41182.97430555556</c:v>
                </c:pt>
                <c:pt idx="2301">
                  <c:v>41182.97777777778</c:v>
                </c:pt>
                <c:pt idx="2302">
                  <c:v>41182.98125</c:v>
                </c:pt>
                <c:pt idx="2303">
                  <c:v>41182.98472222222</c:v>
                </c:pt>
                <c:pt idx="2304">
                  <c:v>41182.98819444444</c:v>
                </c:pt>
                <c:pt idx="2305">
                  <c:v>41182.99166666657</c:v>
                </c:pt>
                <c:pt idx="2306">
                  <c:v>41182.99513888889</c:v>
                </c:pt>
                <c:pt idx="2307">
                  <c:v>41182.99861111111</c:v>
                </c:pt>
              </c:numCache>
            </c:numRef>
          </c:xVal>
          <c:yVal>
            <c:numRef>
              <c:f>Sheet1!$B$2:$B$2310</c:f>
              <c:numCache>
                <c:formatCode>General</c:formatCode>
                <c:ptCount val="2309"/>
                <c:pt idx="0">
                  <c:v>69.3</c:v>
                </c:pt>
                <c:pt idx="1">
                  <c:v>69.3</c:v>
                </c:pt>
                <c:pt idx="2">
                  <c:v>69.4</c:v>
                </c:pt>
                <c:pt idx="3">
                  <c:v>69.4</c:v>
                </c:pt>
                <c:pt idx="4">
                  <c:v>69.6</c:v>
                </c:pt>
                <c:pt idx="5">
                  <c:v>69.6</c:v>
                </c:pt>
                <c:pt idx="6">
                  <c:v>69.6</c:v>
                </c:pt>
                <c:pt idx="7">
                  <c:v>69.6</c:v>
                </c:pt>
                <c:pt idx="8">
                  <c:v>69.4</c:v>
                </c:pt>
                <c:pt idx="9">
                  <c:v>69.4</c:v>
                </c:pt>
                <c:pt idx="10">
                  <c:v>69.3</c:v>
                </c:pt>
                <c:pt idx="11">
                  <c:v>69.1</c:v>
                </c:pt>
                <c:pt idx="12">
                  <c:v>69.1</c:v>
                </c:pt>
                <c:pt idx="13">
                  <c:v>69.1</c:v>
                </c:pt>
                <c:pt idx="14">
                  <c:v>69.1</c:v>
                </c:pt>
                <c:pt idx="15">
                  <c:v>68.9</c:v>
                </c:pt>
                <c:pt idx="16">
                  <c:v>69.1</c:v>
                </c:pt>
                <c:pt idx="17">
                  <c:v>69.1</c:v>
                </c:pt>
                <c:pt idx="18">
                  <c:v>69.1</c:v>
                </c:pt>
                <c:pt idx="19">
                  <c:v>69.1</c:v>
                </c:pt>
                <c:pt idx="20">
                  <c:v>69.1</c:v>
                </c:pt>
                <c:pt idx="21">
                  <c:v>69.1</c:v>
                </c:pt>
                <c:pt idx="22">
                  <c:v>69.1</c:v>
                </c:pt>
                <c:pt idx="23">
                  <c:v>68.9</c:v>
                </c:pt>
                <c:pt idx="24">
                  <c:v>68.7</c:v>
                </c:pt>
                <c:pt idx="25">
                  <c:v>68.7</c:v>
                </c:pt>
                <c:pt idx="26">
                  <c:v>68.4</c:v>
                </c:pt>
                <c:pt idx="27">
                  <c:v>67.8</c:v>
                </c:pt>
                <c:pt idx="28">
                  <c:v>67.1</c:v>
                </c:pt>
                <c:pt idx="29">
                  <c:v>66.7</c:v>
                </c:pt>
                <c:pt idx="30">
                  <c:v>66.4</c:v>
                </c:pt>
                <c:pt idx="31">
                  <c:v>66.0</c:v>
                </c:pt>
                <c:pt idx="32">
                  <c:v>65.7</c:v>
                </c:pt>
                <c:pt idx="33">
                  <c:v>65.5</c:v>
                </c:pt>
                <c:pt idx="34">
                  <c:v>65.5</c:v>
                </c:pt>
                <c:pt idx="35">
                  <c:v>65.1</c:v>
                </c:pt>
                <c:pt idx="36">
                  <c:v>65.1</c:v>
                </c:pt>
                <c:pt idx="37">
                  <c:v>64.9</c:v>
                </c:pt>
                <c:pt idx="38">
                  <c:v>64.9</c:v>
                </c:pt>
                <c:pt idx="39">
                  <c:v>64.8</c:v>
                </c:pt>
                <c:pt idx="40">
                  <c:v>64.6</c:v>
                </c:pt>
                <c:pt idx="41">
                  <c:v>64.2</c:v>
                </c:pt>
                <c:pt idx="42">
                  <c:v>64.2</c:v>
                </c:pt>
                <c:pt idx="43">
                  <c:v>64.0</c:v>
                </c:pt>
                <c:pt idx="44">
                  <c:v>63.9</c:v>
                </c:pt>
                <c:pt idx="45">
                  <c:v>63.7</c:v>
                </c:pt>
                <c:pt idx="46">
                  <c:v>63.7</c:v>
                </c:pt>
                <c:pt idx="47">
                  <c:v>63.7</c:v>
                </c:pt>
                <c:pt idx="48">
                  <c:v>63.5</c:v>
                </c:pt>
                <c:pt idx="49">
                  <c:v>63.3</c:v>
                </c:pt>
                <c:pt idx="50">
                  <c:v>63.3</c:v>
                </c:pt>
                <c:pt idx="51">
                  <c:v>63.3</c:v>
                </c:pt>
                <c:pt idx="52">
                  <c:v>63.3</c:v>
                </c:pt>
                <c:pt idx="53">
                  <c:v>63.3</c:v>
                </c:pt>
                <c:pt idx="54">
                  <c:v>63.3</c:v>
                </c:pt>
                <c:pt idx="55">
                  <c:v>63.3</c:v>
                </c:pt>
                <c:pt idx="56">
                  <c:v>63.3</c:v>
                </c:pt>
                <c:pt idx="57">
                  <c:v>63.1</c:v>
                </c:pt>
                <c:pt idx="58">
                  <c:v>63.1</c:v>
                </c:pt>
                <c:pt idx="59">
                  <c:v>63.1</c:v>
                </c:pt>
                <c:pt idx="60">
                  <c:v>63.1</c:v>
                </c:pt>
                <c:pt idx="61">
                  <c:v>63.1</c:v>
                </c:pt>
                <c:pt idx="62">
                  <c:v>63.0</c:v>
                </c:pt>
                <c:pt idx="63">
                  <c:v>63.0</c:v>
                </c:pt>
                <c:pt idx="64">
                  <c:v>63.0</c:v>
                </c:pt>
                <c:pt idx="65">
                  <c:v>62.8</c:v>
                </c:pt>
                <c:pt idx="66">
                  <c:v>62.8</c:v>
                </c:pt>
                <c:pt idx="67">
                  <c:v>62.8</c:v>
                </c:pt>
                <c:pt idx="68">
                  <c:v>62.8</c:v>
                </c:pt>
                <c:pt idx="69">
                  <c:v>62.8</c:v>
                </c:pt>
                <c:pt idx="70">
                  <c:v>62.6</c:v>
                </c:pt>
                <c:pt idx="71">
                  <c:v>62.6</c:v>
                </c:pt>
                <c:pt idx="72">
                  <c:v>62.4</c:v>
                </c:pt>
                <c:pt idx="73">
                  <c:v>62.4</c:v>
                </c:pt>
                <c:pt idx="74">
                  <c:v>62.4</c:v>
                </c:pt>
                <c:pt idx="75">
                  <c:v>62.4</c:v>
                </c:pt>
                <c:pt idx="76">
                  <c:v>62.4</c:v>
                </c:pt>
                <c:pt idx="77">
                  <c:v>62.4</c:v>
                </c:pt>
                <c:pt idx="78">
                  <c:v>62.4</c:v>
                </c:pt>
                <c:pt idx="79">
                  <c:v>62.2</c:v>
                </c:pt>
                <c:pt idx="80">
                  <c:v>62.2</c:v>
                </c:pt>
                <c:pt idx="81">
                  <c:v>62.2</c:v>
                </c:pt>
                <c:pt idx="82">
                  <c:v>62.1</c:v>
                </c:pt>
                <c:pt idx="83">
                  <c:v>62.1</c:v>
                </c:pt>
                <c:pt idx="84">
                  <c:v>61.9</c:v>
                </c:pt>
                <c:pt idx="85">
                  <c:v>61.9</c:v>
                </c:pt>
                <c:pt idx="86">
                  <c:v>61.9</c:v>
                </c:pt>
                <c:pt idx="87">
                  <c:v>61.9</c:v>
                </c:pt>
                <c:pt idx="88">
                  <c:v>61.9</c:v>
                </c:pt>
                <c:pt idx="89">
                  <c:v>61.7</c:v>
                </c:pt>
                <c:pt idx="90">
                  <c:v>61.7</c:v>
                </c:pt>
                <c:pt idx="91">
                  <c:v>61.7</c:v>
                </c:pt>
                <c:pt idx="92">
                  <c:v>61.9</c:v>
                </c:pt>
                <c:pt idx="93">
                  <c:v>61.9</c:v>
                </c:pt>
                <c:pt idx="94">
                  <c:v>62.1</c:v>
                </c:pt>
                <c:pt idx="95">
                  <c:v>62.1</c:v>
                </c:pt>
                <c:pt idx="96">
                  <c:v>61.9</c:v>
                </c:pt>
                <c:pt idx="97">
                  <c:v>61.9</c:v>
                </c:pt>
                <c:pt idx="98">
                  <c:v>61.7</c:v>
                </c:pt>
                <c:pt idx="99">
                  <c:v>61.9</c:v>
                </c:pt>
                <c:pt idx="100">
                  <c:v>61.9</c:v>
                </c:pt>
                <c:pt idx="101">
                  <c:v>61.9</c:v>
                </c:pt>
                <c:pt idx="102">
                  <c:v>62.1</c:v>
                </c:pt>
                <c:pt idx="103">
                  <c:v>62.1</c:v>
                </c:pt>
                <c:pt idx="104">
                  <c:v>61.9</c:v>
                </c:pt>
                <c:pt idx="105">
                  <c:v>61.5</c:v>
                </c:pt>
                <c:pt idx="106">
                  <c:v>61.3</c:v>
                </c:pt>
                <c:pt idx="107">
                  <c:v>61.3</c:v>
                </c:pt>
                <c:pt idx="108">
                  <c:v>61.3</c:v>
                </c:pt>
                <c:pt idx="109">
                  <c:v>61.7</c:v>
                </c:pt>
                <c:pt idx="110">
                  <c:v>61.9</c:v>
                </c:pt>
                <c:pt idx="111">
                  <c:v>61.9</c:v>
                </c:pt>
                <c:pt idx="112">
                  <c:v>62.1</c:v>
                </c:pt>
                <c:pt idx="113">
                  <c:v>62.1</c:v>
                </c:pt>
                <c:pt idx="114">
                  <c:v>62.2</c:v>
                </c:pt>
                <c:pt idx="115">
                  <c:v>62.2</c:v>
                </c:pt>
                <c:pt idx="116">
                  <c:v>62.8</c:v>
                </c:pt>
                <c:pt idx="117">
                  <c:v>63.0</c:v>
                </c:pt>
                <c:pt idx="118">
                  <c:v>63.5</c:v>
                </c:pt>
                <c:pt idx="119">
                  <c:v>63.7</c:v>
                </c:pt>
                <c:pt idx="120">
                  <c:v>63.9</c:v>
                </c:pt>
                <c:pt idx="121">
                  <c:v>63.9</c:v>
                </c:pt>
                <c:pt idx="122">
                  <c:v>64.0</c:v>
                </c:pt>
                <c:pt idx="123">
                  <c:v>64.6</c:v>
                </c:pt>
                <c:pt idx="124">
                  <c:v>64.6</c:v>
                </c:pt>
                <c:pt idx="125">
                  <c:v>64.8</c:v>
                </c:pt>
                <c:pt idx="126">
                  <c:v>64.8</c:v>
                </c:pt>
                <c:pt idx="127">
                  <c:v>64.6</c:v>
                </c:pt>
                <c:pt idx="128">
                  <c:v>64.6</c:v>
                </c:pt>
                <c:pt idx="129">
                  <c:v>64.9</c:v>
                </c:pt>
                <c:pt idx="130">
                  <c:v>64.9</c:v>
                </c:pt>
                <c:pt idx="131">
                  <c:v>64.9</c:v>
                </c:pt>
                <c:pt idx="132">
                  <c:v>65.1</c:v>
                </c:pt>
                <c:pt idx="133">
                  <c:v>65.5</c:v>
                </c:pt>
                <c:pt idx="134">
                  <c:v>65.7</c:v>
                </c:pt>
                <c:pt idx="135">
                  <c:v>65.8</c:v>
                </c:pt>
                <c:pt idx="136">
                  <c:v>66.0</c:v>
                </c:pt>
                <c:pt idx="137">
                  <c:v>65.8</c:v>
                </c:pt>
                <c:pt idx="138">
                  <c:v>66.0</c:v>
                </c:pt>
                <c:pt idx="139">
                  <c:v>66.4</c:v>
                </c:pt>
                <c:pt idx="140">
                  <c:v>66.7</c:v>
                </c:pt>
                <c:pt idx="141">
                  <c:v>66.7</c:v>
                </c:pt>
                <c:pt idx="142">
                  <c:v>67.3</c:v>
                </c:pt>
                <c:pt idx="143">
                  <c:v>66.9</c:v>
                </c:pt>
                <c:pt idx="144">
                  <c:v>66.9</c:v>
                </c:pt>
                <c:pt idx="145">
                  <c:v>67.3</c:v>
                </c:pt>
                <c:pt idx="146">
                  <c:v>66.9</c:v>
                </c:pt>
                <c:pt idx="147">
                  <c:v>67.3</c:v>
                </c:pt>
                <c:pt idx="148">
                  <c:v>67.6</c:v>
                </c:pt>
                <c:pt idx="149">
                  <c:v>67.6</c:v>
                </c:pt>
                <c:pt idx="150">
                  <c:v>68.0</c:v>
                </c:pt>
                <c:pt idx="151">
                  <c:v>68.0</c:v>
                </c:pt>
                <c:pt idx="152">
                  <c:v>68.2</c:v>
                </c:pt>
                <c:pt idx="153">
                  <c:v>68.4</c:v>
                </c:pt>
                <c:pt idx="154">
                  <c:v>68.2</c:v>
                </c:pt>
                <c:pt idx="155">
                  <c:v>68.0</c:v>
                </c:pt>
                <c:pt idx="156">
                  <c:v>68.2</c:v>
                </c:pt>
                <c:pt idx="157">
                  <c:v>68.0</c:v>
                </c:pt>
                <c:pt idx="158">
                  <c:v>68.2</c:v>
                </c:pt>
                <c:pt idx="159">
                  <c:v>68.0</c:v>
                </c:pt>
                <c:pt idx="160">
                  <c:v>68.2</c:v>
                </c:pt>
                <c:pt idx="161">
                  <c:v>68.5</c:v>
                </c:pt>
                <c:pt idx="162">
                  <c:v>68.7</c:v>
                </c:pt>
                <c:pt idx="163">
                  <c:v>68.5</c:v>
                </c:pt>
                <c:pt idx="164">
                  <c:v>68.4</c:v>
                </c:pt>
                <c:pt idx="165">
                  <c:v>68.2</c:v>
                </c:pt>
                <c:pt idx="166">
                  <c:v>68.5</c:v>
                </c:pt>
                <c:pt idx="167">
                  <c:v>69.1</c:v>
                </c:pt>
                <c:pt idx="168">
                  <c:v>69.1</c:v>
                </c:pt>
                <c:pt idx="169">
                  <c:v>69.1</c:v>
                </c:pt>
                <c:pt idx="170">
                  <c:v>69.1</c:v>
                </c:pt>
                <c:pt idx="171">
                  <c:v>68.9</c:v>
                </c:pt>
                <c:pt idx="172">
                  <c:v>69.1</c:v>
                </c:pt>
                <c:pt idx="173">
                  <c:v>68.7</c:v>
                </c:pt>
                <c:pt idx="174">
                  <c:v>68.5</c:v>
                </c:pt>
                <c:pt idx="175">
                  <c:v>69.1</c:v>
                </c:pt>
                <c:pt idx="176">
                  <c:v>69.1</c:v>
                </c:pt>
                <c:pt idx="177">
                  <c:v>69.1</c:v>
                </c:pt>
                <c:pt idx="178">
                  <c:v>69.3</c:v>
                </c:pt>
                <c:pt idx="179">
                  <c:v>69.3</c:v>
                </c:pt>
                <c:pt idx="180">
                  <c:v>69.3</c:v>
                </c:pt>
                <c:pt idx="181">
                  <c:v>69.3</c:v>
                </c:pt>
                <c:pt idx="182">
                  <c:v>69.4</c:v>
                </c:pt>
                <c:pt idx="183">
                  <c:v>69.3</c:v>
                </c:pt>
                <c:pt idx="184">
                  <c:v>69.3</c:v>
                </c:pt>
                <c:pt idx="185">
                  <c:v>68.9</c:v>
                </c:pt>
                <c:pt idx="186">
                  <c:v>68.9</c:v>
                </c:pt>
                <c:pt idx="187">
                  <c:v>69.3</c:v>
                </c:pt>
                <c:pt idx="188">
                  <c:v>69.4</c:v>
                </c:pt>
                <c:pt idx="189">
                  <c:v>69.1</c:v>
                </c:pt>
                <c:pt idx="190">
                  <c:v>69.1</c:v>
                </c:pt>
                <c:pt idx="191">
                  <c:v>69.3</c:v>
                </c:pt>
                <c:pt idx="192">
                  <c:v>69.3</c:v>
                </c:pt>
                <c:pt idx="193">
                  <c:v>69.3</c:v>
                </c:pt>
                <c:pt idx="194">
                  <c:v>69.3</c:v>
                </c:pt>
                <c:pt idx="195">
                  <c:v>69.3</c:v>
                </c:pt>
                <c:pt idx="196">
                  <c:v>69.1</c:v>
                </c:pt>
                <c:pt idx="197">
                  <c:v>69.1</c:v>
                </c:pt>
                <c:pt idx="198">
                  <c:v>68.7</c:v>
                </c:pt>
                <c:pt idx="199">
                  <c:v>68.7</c:v>
                </c:pt>
                <c:pt idx="200">
                  <c:v>68.7</c:v>
                </c:pt>
                <c:pt idx="201">
                  <c:v>68.7</c:v>
                </c:pt>
                <c:pt idx="202">
                  <c:v>68.5</c:v>
                </c:pt>
                <c:pt idx="203">
                  <c:v>68.4</c:v>
                </c:pt>
                <c:pt idx="204">
                  <c:v>68.7</c:v>
                </c:pt>
                <c:pt idx="205">
                  <c:v>68.5</c:v>
                </c:pt>
                <c:pt idx="206">
                  <c:v>68.4</c:v>
                </c:pt>
                <c:pt idx="207">
                  <c:v>68.2</c:v>
                </c:pt>
                <c:pt idx="208">
                  <c:v>68.0</c:v>
                </c:pt>
                <c:pt idx="209">
                  <c:v>67.8</c:v>
                </c:pt>
                <c:pt idx="210">
                  <c:v>67.6</c:v>
                </c:pt>
                <c:pt idx="211">
                  <c:v>67.5</c:v>
                </c:pt>
                <c:pt idx="212">
                  <c:v>67.3</c:v>
                </c:pt>
                <c:pt idx="213">
                  <c:v>67.3</c:v>
                </c:pt>
                <c:pt idx="214">
                  <c:v>66.9</c:v>
                </c:pt>
                <c:pt idx="215">
                  <c:v>66.7</c:v>
                </c:pt>
                <c:pt idx="216">
                  <c:v>66.4</c:v>
                </c:pt>
                <c:pt idx="217">
                  <c:v>66.0</c:v>
                </c:pt>
                <c:pt idx="218">
                  <c:v>65.7</c:v>
                </c:pt>
                <c:pt idx="219">
                  <c:v>65.5</c:v>
                </c:pt>
                <c:pt idx="220">
                  <c:v>65.1</c:v>
                </c:pt>
                <c:pt idx="221">
                  <c:v>64.6</c:v>
                </c:pt>
                <c:pt idx="222">
                  <c:v>63.9</c:v>
                </c:pt>
                <c:pt idx="223">
                  <c:v>63.1</c:v>
                </c:pt>
                <c:pt idx="224">
                  <c:v>62.8</c:v>
                </c:pt>
                <c:pt idx="225">
                  <c:v>62.4</c:v>
                </c:pt>
                <c:pt idx="226">
                  <c:v>62.1</c:v>
                </c:pt>
                <c:pt idx="227">
                  <c:v>61.5</c:v>
                </c:pt>
                <c:pt idx="228">
                  <c:v>61.2</c:v>
                </c:pt>
                <c:pt idx="229">
                  <c:v>60.6</c:v>
                </c:pt>
                <c:pt idx="230">
                  <c:v>60.4</c:v>
                </c:pt>
                <c:pt idx="231">
                  <c:v>60.1</c:v>
                </c:pt>
                <c:pt idx="232">
                  <c:v>59.7</c:v>
                </c:pt>
                <c:pt idx="233">
                  <c:v>59.5</c:v>
                </c:pt>
                <c:pt idx="234">
                  <c:v>59.5</c:v>
                </c:pt>
                <c:pt idx="235">
                  <c:v>59.4</c:v>
                </c:pt>
                <c:pt idx="236">
                  <c:v>59.2</c:v>
                </c:pt>
                <c:pt idx="237">
                  <c:v>59.2</c:v>
                </c:pt>
                <c:pt idx="238">
                  <c:v>58.8</c:v>
                </c:pt>
                <c:pt idx="239">
                  <c:v>58.6</c:v>
                </c:pt>
                <c:pt idx="240">
                  <c:v>58.3</c:v>
                </c:pt>
                <c:pt idx="241">
                  <c:v>57.9</c:v>
                </c:pt>
                <c:pt idx="242">
                  <c:v>57.7</c:v>
                </c:pt>
                <c:pt idx="243">
                  <c:v>57.4</c:v>
                </c:pt>
                <c:pt idx="244">
                  <c:v>57.2</c:v>
                </c:pt>
                <c:pt idx="245">
                  <c:v>56.8</c:v>
                </c:pt>
                <c:pt idx="246">
                  <c:v>56.8</c:v>
                </c:pt>
                <c:pt idx="247">
                  <c:v>56.7</c:v>
                </c:pt>
                <c:pt idx="248">
                  <c:v>56.7</c:v>
                </c:pt>
                <c:pt idx="249">
                  <c:v>56.7</c:v>
                </c:pt>
                <c:pt idx="250">
                  <c:v>56.7</c:v>
                </c:pt>
                <c:pt idx="251">
                  <c:v>56.3</c:v>
                </c:pt>
                <c:pt idx="252">
                  <c:v>55.9</c:v>
                </c:pt>
                <c:pt idx="253">
                  <c:v>55.0</c:v>
                </c:pt>
                <c:pt idx="254">
                  <c:v>54.1</c:v>
                </c:pt>
                <c:pt idx="255">
                  <c:v>53.4</c:v>
                </c:pt>
                <c:pt idx="256">
                  <c:v>53.1</c:v>
                </c:pt>
                <c:pt idx="257">
                  <c:v>52.5</c:v>
                </c:pt>
                <c:pt idx="258">
                  <c:v>52.0</c:v>
                </c:pt>
                <c:pt idx="259">
                  <c:v>51.4</c:v>
                </c:pt>
                <c:pt idx="260">
                  <c:v>51.1</c:v>
                </c:pt>
                <c:pt idx="261">
                  <c:v>51.1</c:v>
                </c:pt>
                <c:pt idx="262">
                  <c:v>50.9</c:v>
                </c:pt>
                <c:pt idx="263">
                  <c:v>50.7</c:v>
                </c:pt>
                <c:pt idx="264">
                  <c:v>50.5</c:v>
                </c:pt>
                <c:pt idx="265">
                  <c:v>50.5</c:v>
                </c:pt>
                <c:pt idx="266">
                  <c:v>50.4</c:v>
                </c:pt>
                <c:pt idx="267">
                  <c:v>50.2</c:v>
                </c:pt>
                <c:pt idx="268">
                  <c:v>49.8</c:v>
                </c:pt>
                <c:pt idx="269">
                  <c:v>49.5</c:v>
                </c:pt>
                <c:pt idx="270">
                  <c:v>49.3</c:v>
                </c:pt>
                <c:pt idx="271">
                  <c:v>49.1</c:v>
                </c:pt>
                <c:pt idx="272">
                  <c:v>48.9</c:v>
                </c:pt>
                <c:pt idx="273">
                  <c:v>48.7</c:v>
                </c:pt>
                <c:pt idx="274">
                  <c:v>48.6</c:v>
                </c:pt>
                <c:pt idx="275">
                  <c:v>48.2</c:v>
                </c:pt>
                <c:pt idx="276">
                  <c:v>48.0</c:v>
                </c:pt>
                <c:pt idx="277">
                  <c:v>47.8</c:v>
                </c:pt>
                <c:pt idx="278">
                  <c:v>47.5</c:v>
                </c:pt>
                <c:pt idx="279">
                  <c:v>47.5</c:v>
                </c:pt>
                <c:pt idx="280">
                  <c:v>47.5</c:v>
                </c:pt>
                <c:pt idx="281">
                  <c:v>47.1</c:v>
                </c:pt>
                <c:pt idx="282">
                  <c:v>47.5</c:v>
                </c:pt>
                <c:pt idx="283">
                  <c:v>47.3</c:v>
                </c:pt>
                <c:pt idx="284">
                  <c:v>47.1</c:v>
                </c:pt>
                <c:pt idx="285">
                  <c:v>47.1</c:v>
                </c:pt>
                <c:pt idx="286">
                  <c:v>47.1</c:v>
                </c:pt>
                <c:pt idx="287">
                  <c:v>47.1</c:v>
                </c:pt>
                <c:pt idx="288">
                  <c:v>47.1</c:v>
                </c:pt>
                <c:pt idx="289">
                  <c:v>47.1</c:v>
                </c:pt>
                <c:pt idx="290">
                  <c:v>47.1</c:v>
                </c:pt>
                <c:pt idx="291">
                  <c:v>47.1</c:v>
                </c:pt>
                <c:pt idx="292">
                  <c:v>46.9</c:v>
                </c:pt>
                <c:pt idx="293">
                  <c:v>46.8</c:v>
                </c:pt>
                <c:pt idx="294">
                  <c:v>46.8</c:v>
                </c:pt>
                <c:pt idx="295">
                  <c:v>46.8</c:v>
                </c:pt>
                <c:pt idx="296">
                  <c:v>46.6</c:v>
                </c:pt>
                <c:pt idx="297">
                  <c:v>46.6</c:v>
                </c:pt>
                <c:pt idx="298">
                  <c:v>46.4</c:v>
                </c:pt>
                <c:pt idx="299">
                  <c:v>46.2</c:v>
                </c:pt>
                <c:pt idx="300">
                  <c:v>46.0</c:v>
                </c:pt>
                <c:pt idx="301">
                  <c:v>46.0</c:v>
                </c:pt>
                <c:pt idx="302">
                  <c:v>45.9</c:v>
                </c:pt>
                <c:pt idx="303">
                  <c:v>45.9</c:v>
                </c:pt>
                <c:pt idx="304">
                  <c:v>45.7</c:v>
                </c:pt>
                <c:pt idx="305">
                  <c:v>45.7</c:v>
                </c:pt>
                <c:pt idx="306">
                  <c:v>45.7</c:v>
                </c:pt>
                <c:pt idx="307">
                  <c:v>45.7</c:v>
                </c:pt>
                <c:pt idx="308">
                  <c:v>45.7</c:v>
                </c:pt>
                <c:pt idx="309">
                  <c:v>45.3</c:v>
                </c:pt>
                <c:pt idx="310">
                  <c:v>45.5</c:v>
                </c:pt>
                <c:pt idx="311">
                  <c:v>45.9</c:v>
                </c:pt>
                <c:pt idx="312">
                  <c:v>45.7</c:v>
                </c:pt>
                <c:pt idx="313">
                  <c:v>45.5</c:v>
                </c:pt>
                <c:pt idx="314">
                  <c:v>45.3</c:v>
                </c:pt>
                <c:pt idx="315">
                  <c:v>45.1</c:v>
                </c:pt>
                <c:pt idx="316">
                  <c:v>45.1</c:v>
                </c:pt>
                <c:pt idx="317">
                  <c:v>45.1</c:v>
                </c:pt>
                <c:pt idx="318">
                  <c:v>45.3</c:v>
                </c:pt>
                <c:pt idx="319">
                  <c:v>45.5</c:v>
                </c:pt>
                <c:pt idx="320">
                  <c:v>45.7</c:v>
                </c:pt>
                <c:pt idx="321">
                  <c:v>45.7</c:v>
                </c:pt>
                <c:pt idx="322">
                  <c:v>45.5</c:v>
                </c:pt>
                <c:pt idx="323">
                  <c:v>45.3</c:v>
                </c:pt>
                <c:pt idx="324">
                  <c:v>45.1</c:v>
                </c:pt>
                <c:pt idx="325">
                  <c:v>45.0</c:v>
                </c:pt>
                <c:pt idx="326">
                  <c:v>44.8</c:v>
                </c:pt>
                <c:pt idx="327">
                  <c:v>45.0</c:v>
                </c:pt>
                <c:pt idx="328">
                  <c:v>45.1</c:v>
                </c:pt>
                <c:pt idx="329">
                  <c:v>45.1</c:v>
                </c:pt>
                <c:pt idx="330">
                  <c:v>45.3</c:v>
                </c:pt>
                <c:pt idx="331">
                  <c:v>45.3</c:v>
                </c:pt>
                <c:pt idx="332">
                  <c:v>45.3</c:v>
                </c:pt>
                <c:pt idx="333">
                  <c:v>45.5</c:v>
                </c:pt>
                <c:pt idx="334">
                  <c:v>45.5</c:v>
                </c:pt>
                <c:pt idx="335">
                  <c:v>45.3</c:v>
                </c:pt>
                <c:pt idx="336">
                  <c:v>45.1</c:v>
                </c:pt>
                <c:pt idx="337">
                  <c:v>45.1</c:v>
                </c:pt>
                <c:pt idx="338">
                  <c:v>45.3</c:v>
                </c:pt>
                <c:pt idx="339">
                  <c:v>45.5</c:v>
                </c:pt>
                <c:pt idx="340">
                  <c:v>45.7</c:v>
                </c:pt>
                <c:pt idx="341">
                  <c:v>45.7</c:v>
                </c:pt>
                <c:pt idx="342">
                  <c:v>45.9</c:v>
                </c:pt>
                <c:pt idx="343">
                  <c:v>45.7</c:v>
                </c:pt>
                <c:pt idx="344">
                  <c:v>45.7</c:v>
                </c:pt>
                <c:pt idx="345">
                  <c:v>45.5</c:v>
                </c:pt>
                <c:pt idx="346">
                  <c:v>45.7</c:v>
                </c:pt>
                <c:pt idx="347">
                  <c:v>46.0</c:v>
                </c:pt>
                <c:pt idx="348">
                  <c:v>46.0</c:v>
                </c:pt>
                <c:pt idx="349">
                  <c:v>46.0</c:v>
                </c:pt>
                <c:pt idx="350">
                  <c:v>46.0</c:v>
                </c:pt>
                <c:pt idx="351">
                  <c:v>45.9</c:v>
                </c:pt>
                <c:pt idx="352">
                  <c:v>45.9</c:v>
                </c:pt>
                <c:pt idx="353">
                  <c:v>45.9</c:v>
                </c:pt>
                <c:pt idx="354">
                  <c:v>45.9</c:v>
                </c:pt>
                <c:pt idx="355">
                  <c:v>45.9</c:v>
                </c:pt>
                <c:pt idx="356">
                  <c:v>45.9</c:v>
                </c:pt>
                <c:pt idx="357">
                  <c:v>45.7</c:v>
                </c:pt>
                <c:pt idx="358">
                  <c:v>45.5</c:v>
                </c:pt>
                <c:pt idx="359">
                  <c:v>45.3</c:v>
                </c:pt>
                <c:pt idx="360">
                  <c:v>45.1</c:v>
                </c:pt>
                <c:pt idx="361">
                  <c:v>45.1</c:v>
                </c:pt>
                <c:pt idx="362">
                  <c:v>45.0</c:v>
                </c:pt>
                <c:pt idx="363">
                  <c:v>44.8</c:v>
                </c:pt>
                <c:pt idx="364">
                  <c:v>45.0</c:v>
                </c:pt>
                <c:pt idx="365">
                  <c:v>44.8</c:v>
                </c:pt>
                <c:pt idx="366">
                  <c:v>44.6</c:v>
                </c:pt>
                <c:pt idx="367">
                  <c:v>44.6</c:v>
                </c:pt>
                <c:pt idx="368">
                  <c:v>44.8</c:v>
                </c:pt>
                <c:pt idx="369">
                  <c:v>45.0</c:v>
                </c:pt>
                <c:pt idx="370">
                  <c:v>45.1</c:v>
                </c:pt>
                <c:pt idx="371">
                  <c:v>45.3</c:v>
                </c:pt>
                <c:pt idx="372">
                  <c:v>45.1</c:v>
                </c:pt>
                <c:pt idx="373">
                  <c:v>45.3</c:v>
                </c:pt>
                <c:pt idx="374">
                  <c:v>45.9</c:v>
                </c:pt>
                <c:pt idx="375">
                  <c:v>46.2</c:v>
                </c:pt>
                <c:pt idx="376">
                  <c:v>46.6</c:v>
                </c:pt>
                <c:pt idx="377">
                  <c:v>47.1</c:v>
                </c:pt>
                <c:pt idx="378">
                  <c:v>47.5</c:v>
                </c:pt>
                <c:pt idx="379">
                  <c:v>47.8</c:v>
                </c:pt>
                <c:pt idx="380">
                  <c:v>48.4</c:v>
                </c:pt>
                <c:pt idx="381">
                  <c:v>49.1</c:v>
                </c:pt>
                <c:pt idx="382">
                  <c:v>49.3</c:v>
                </c:pt>
                <c:pt idx="383">
                  <c:v>50.2</c:v>
                </c:pt>
                <c:pt idx="384">
                  <c:v>51.3</c:v>
                </c:pt>
                <c:pt idx="385">
                  <c:v>51.3</c:v>
                </c:pt>
                <c:pt idx="386">
                  <c:v>51.4</c:v>
                </c:pt>
                <c:pt idx="387">
                  <c:v>52.2</c:v>
                </c:pt>
                <c:pt idx="388">
                  <c:v>52.5</c:v>
                </c:pt>
                <c:pt idx="389">
                  <c:v>53.2</c:v>
                </c:pt>
                <c:pt idx="390">
                  <c:v>54.0</c:v>
                </c:pt>
                <c:pt idx="391">
                  <c:v>54.3</c:v>
                </c:pt>
                <c:pt idx="392">
                  <c:v>54.7</c:v>
                </c:pt>
                <c:pt idx="393">
                  <c:v>55.2</c:v>
                </c:pt>
                <c:pt idx="394">
                  <c:v>55.9</c:v>
                </c:pt>
                <c:pt idx="395">
                  <c:v>56.5</c:v>
                </c:pt>
                <c:pt idx="396">
                  <c:v>56.7</c:v>
                </c:pt>
                <c:pt idx="397">
                  <c:v>57.0</c:v>
                </c:pt>
                <c:pt idx="398">
                  <c:v>57.4</c:v>
                </c:pt>
                <c:pt idx="399">
                  <c:v>57.6</c:v>
                </c:pt>
                <c:pt idx="400">
                  <c:v>58.3</c:v>
                </c:pt>
                <c:pt idx="401">
                  <c:v>58.8</c:v>
                </c:pt>
                <c:pt idx="402">
                  <c:v>59.0</c:v>
                </c:pt>
                <c:pt idx="403">
                  <c:v>59.2</c:v>
                </c:pt>
                <c:pt idx="404">
                  <c:v>59.4</c:v>
                </c:pt>
                <c:pt idx="405">
                  <c:v>59.7</c:v>
                </c:pt>
                <c:pt idx="406">
                  <c:v>60.1</c:v>
                </c:pt>
                <c:pt idx="407">
                  <c:v>60.6</c:v>
                </c:pt>
                <c:pt idx="408">
                  <c:v>61.0</c:v>
                </c:pt>
                <c:pt idx="409">
                  <c:v>61.2</c:v>
                </c:pt>
                <c:pt idx="410">
                  <c:v>61.3</c:v>
                </c:pt>
                <c:pt idx="411">
                  <c:v>61.2</c:v>
                </c:pt>
                <c:pt idx="412">
                  <c:v>61.2</c:v>
                </c:pt>
                <c:pt idx="413">
                  <c:v>61.3</c:v>
                </c:pt>
                <c:pt idx="414">
                  <c:v>61.3</c:v>
                </c:pt>
                <c:pt idx="415">
                  <c:v>61.3</c:v>
                </c:pt>
                <c:pt idx="416">
                  <c:v>61.5</c:v>
                </c:pt>
                <c:pt idx="417">
                  <c:v>61.7</c:v>
                </c:pt>
                <c:pt idx="418">
                  <c:v>62.2</c:v>
                </c:pt>
                <c:pt idx="419">
                  <c:v>62.2</c:v>
                </c:pt>
                <c:pt idx="420">
                  <c:v>61.9</c:v>
                </c:pt>
                <c:pt idx="421">
                  <c:v>61.3</c:v>
                </c:pt>
                <c:pt idx="422">
                  <c:v>60.8</c:v>
                </c:pt>
                <c:pt idx="423">
                  <c:v>60.4</c:v>
                </c:pt>
                <c:pt idx="424">
                  <c:v>60.1</c:v>
                </c:pt>
                <c:pt idx="425">
                  <c:v>59.7</c:v>
                </c:pt>
                <c:pt idx="426">
                  <c:v>59.9</c:v>
                </c:pt>
                <c:pt idx="427">
                  <c:v>59.9</c:v>
                </c:pt>
                <c:pt idx="428">
                  <c:v>60.1</c:v>
                </c:pt>
                <c:pt idx="429">
                  <c:v>60.1</c:v>
                </c:pt>
                <c:pt idx="430">
                  <c:v>60.3</c:v>
                </c:pt>
                <c:pt idx="431">
                  <c:v>59.9</c:v>
                </c:pt>
                <c:pt idx="432">
                  <c:v>60.1</c:v>
                </c:pt>
                <c:pt idx="433">
                  <c:v>60.4</c:v>
                </c:pt>
                <c:pt idx="434">
                  <c:v>61.2</c:v>
                </c:pt>
                <c:pt idx="435">
                  <c:v>61.3</c:v>
                </c:pt>
                <c:pt idx="436">
                  <c:v>61.3</c:v>
                </c:pt>
                <c:pt idx="437">
                  <c:v>61.5</c:v>
                </c:pt>
                <c:pt idx="438">
                  <c:v>61.5</c:v>
                </c:pt>
                <c:pt idx="439">
                  <c:v>61.9</c:v>
                </c:pt>
                <c:pt idx="440">
                  <c:v>62.1</c:v>
                </c:pt>
                <c:pt idx="441">
                  <c:v>61.9</c:v>
                </c:pt>
                <c:pt idx="442">
                  <c:v>61.9</c:v>
                </c:pt>
                <c:pt idx="443">
                  <c:v>62.2</c:v>
                </c:pt>
                <c:pt idx="444">
                  <c:v>62.2</c:v>
                </c:pt>
                <c:pt idx="445">
                  <c:v>62.1</c:v>
                </c:pt>
                <c:pt idx="446">
                  <c:v>62.1</c:v>
                </c:pt>
                <c:pt idx="447">
                  <c:v>62.4</c:v>
                </c:pt>
                <c:pt idx="448">
                  <c:v>62.4</c:v>
                </c:pt>
                <c:pt idx="449">
                  <c:v>63.0</c:v>
                </c:pt>
                <c:pt idx="450">
                  <c:v>63.3</c:v>
                </c:pt>
                <c:pt idx="451">
                  <c:v>63.1</c:v>
                </c:pt>
                <c:pt idx="452">
                  <c:v>63.7</c:v>
                </c:pt>
                <c:pt idx="453">
                  <c:v>63.7</c:v>
                </c:pt>
                <c:pt idx="454">
                  <c:v>63.9</c:v>
                </c:pt>
                <c:pt idx="455">
                  <c:v>63.1</c:v>
                </c:pt>
                <c:pt idx="456">
                  <c:v>63.3</c:v>
                </c:pt>
                <c:pt idx="457">
                  <c:v>63.7</c:v>
                </c:pt>
                <c:pt idx="458">
                  <c:v>63.9</c:v>
                </c:pt>
                <c:pt idx="459">
                  <c:v>63.7</c:v>
                </c:pt>
                <c:pt idx="460">
                  <c:v>63.7</c:v>
                </c:pt>
                <c:pt idx="461">
                  <c:v>64.0</c:v>
                </c:pt>
                <c:pt idx="462">
                  <c:v>64.8</c:v>
                </c:pt>
                <c:pt idx="463">
                  <c:v>64.8</c:v>
                </c:pt>
                <c:pt idx="464">
                  <c:v>64.9</c:v>
                </c:pt>
                <c:pt idx="465">
                  <c:v>64.2</c:v>
                </c:pt>
                <c:pt idx="466">
                  <c:v>63.9</c:v>
                </c:pt>
                <c:pt idx="467">
                  <c:v>63.1</c:v>
                </c:pt>
                <c:pt idx="468">
                  <c:v>62.6</c:v>
                </c:pt>
                <c:pt idx="469">
                  <c:v>62.4</c:v>
                </c:pt>
                <c:pt idx="470">
                  <c:v>62.4</c:v>
                </c:pt>
                <c:pt idx="471">
                  <c:v>63.0</c:v>
                </c:pt>
                <c:pt idx="472">
                  <c:v>63.1</c:v>
                </c:pt>
                <c:pt idx="473">
                  <c:v>63.5</c:v>
                </c:pt>
                <c:pt idx="474">
                  <c:v>64.0</c:v>
                </c:pt>
                <c:pt idx="475">
                  <c:v>64.8</c:v>
                </c:pt>
                <c:pt idx="476">
                  <c:v>64.9</c:v>
                </c:pt>
                <c:pt idx="477">
                  <c:v>64.6</c:v>
                </c:pt>
                <c:pt idx="478">
                  <c:v>63.9</c:v>
                </c:pt>
                <c:pt idx="479">
                  <c:v>63.7</c:v>
                </c:pt>
                <c:pt idx="480">
                  <c:v>63.7</c:v>
                </c:pt>
                <c:pt idx="481">
                  <c:v>64.0</c:v>
                </c:pt>
                <c:pt idx="482">
                  <c:v>64.9</c:v>
                </c:pt>
                <c:pt idx="483">
                  <c:v>65.1</c:v>
                </c:pt>
                <c:pt idx="484">
                  <c:v>64.9</c:v>
                </c:pt>
                <c:pt idx="485">
                  <c:v>64.9</c:v>
                </c:pt>
                <c:pt idx="486">
                  <c:v>65.1</c:v>
                </c:pt>
                <c:pt idx="487">
                  <c:v>65.1</c:v>
                </c:pt>
                <c:pt idx="488">
                  <c:v>64.9</c:v>
                </c:pt>
                <c:pt idx="489">
                  <c:v>64.6</c:v>
                </c:pt>
                <c:pt idx="490">
                  <c:v>64.2</c:v>
                </c:pt>
                <c:pt idx="491">
                  <c:v>64.2</c:v>
                </c:pt>
                <c:pt idx="492">
                  <c:v>64.0</c:v>
                </c:pt>
                <c:pt idx="493">
                  <c:v>63.9</c:v>
                </c:pt>
                <c:pt idx="494">
                  <c:v>63.9</c:v>
                </c:pt>
                <c:pt idx="495">
                  <c:v>63.9</c:v>
                </c:pt>
                <c:pt idx="496">
                  <c:v>63.7</c:v>
                </c:pt>
                <c:pt idx="497">
                  <c:v>63.1</c:v>
                </c:pt>
                <c:pt idx="498">
                  <c:v>62.6</c:v>
                </c:pt>
                <c:pt idx="499">
                  <c:v>62.2</c:v>
                </c:pt>
                <c:pt idx="500">
                  <c:v>62.4</c:v>
                </c:pt>
                <c:pt idx="501">
                  <c:v>62.8</c:v>
                </c:pt>
                <c:pt idx="502">
                  <c:v>63.0</c:v>
                </c:pt>
                <c:pt idx="503">
                  <c:v>63.1</c:v>
                </c:pt>
                <c:pt idx="504">
                  <c:v>63.1</c:v>
                </c:pt>
                <c:pt idx="505">
                  <c:v>63.1</c:v>
                </c:pt>
                <c:pt idx="506">
                  <c:v>63.0</c:v>
                </c:pt>
                <c:pt idx="507">
                  <c:v>62.8</c:v>
                </c:pt>
                <c:pt idx="508">
                  <c:v>62.6</c:v>
                </c:pt>
                <c:pt idx="509">
                  <c:v>62.2</c:v>
                </c:pt>
                <c:pt idx="510">
                  <c:v>62.1</c:v>
                </c:pt>
                <c:pt idx="511">
                  <c:v>61.5</c:v>
                </c:pt>
                <c:pt idx="512">
                  <c:v>60.8</c:v>
                </c:pt>
                <c:pt idx="513">
                  <c:v>60.1</c:v>
                </c:pt>
                <c:pt idx="514">
                  <c:v>59.5</c:v>
                </c:pt>
                <c:pt idx="515">
                  <c:v>59.2</c:v>
                </c:pt>
                <c:pt idx="516">
                  <c:v>58.6</c:v>
                </c:pt>
                <c:pt idx="517">
                  <c:v>58.5</c:v>
                </c:pt>
                <c:pt idx="518">
                  <c:v>57.9</c:v>
                </c:pt>
                <c:pt idx="519">
                  <c:v>57.6</c:v>
                </c:pt>
                <c:pt idx="520">
                  <c:v>57.4</c:v>
                </c:pt>
                <c:pt idx="521">
                  <c:v>57.0</c:v>
                </c:pt>
                <c:pt idx="522">
                  <c:v>56.7</c:v>
                </c:pt>
                <c:pt idx="523">
                  <c:v>56.3</c:v>
                </c:pt>
                <c:pt idx="524">
                  <c:v>56.1</c:v>
                </c:pt>
                <c:pt idx="525">
                  <c:v>56.1</c:v>
                </c:pt>
                <c:pt idx="526">
                  <c:v>55.8</c:v>
                </c:pt>
                <c:pt idx="527">
                  <c:v>55.4</c:v>
                </c:pt>
                <c:pt idx="528">
                  <c:v>55.0</c:v>
                </c:pt>
                <c:pt idx="529">
                  <c:v>54.9</c:v>
                </c:pt>
                <c:pt idx="530">
                  <c:v>54.9</c:v>
                </c:pt>
                <c:pt idx="531">
                  <c:v>54.7</c:v>
                </c:pt>
                <c:pt idx="532">
                  <c:v>54.5</c:v>
                </c:pt>
                <c:pt idx="533">
                  <c:v>54.3</c:v>
                </c:pt>
                <c:pt idx="534">
                  <c:v>54.3</c:v>
                </c:pt>
                <c:pt idx="535">
                  <c:v>54.3</c:v>
                </c:pt>
                <c:pt idx="536">
                  <c:v>54.1</c:v>
                </c:pt>
                <c:pt idx="537">
                  <c:v>53.8</c:v>
                </c:pt>
                <c:pt idx="538">
                  <c:v>53.2</c:v>
                </c:pt>
                <c:pt idx="539">
                  <c:v>52.9</c:v>
                </c:pt>
                <c:pt idx="540">
                  <c:v>52.3</c:v>
                </c:pt>
                <c:pt idx="541">
                  <c:v>51.8</c:v>
                </c:pt>
                <c:pt idx="542">
                  <c:v>51.4</c:v>
                </c:pt>
                <c:pt idx="543">
                  <c:v>51.3</c:v>
                </c:pt>
                <c:pt idx="544">
                  <c:v>51.1</c:v>
                </c:pt>
                <c:pt idx="545">
                  <c:v>50.7</c:v>
                </c:pt>
                <c:pt idx="546">
                  <c:v>50.5</c:v>
                </c:pt>
                <c:pt idx="547">
                  <c:v>50.2</c:v>
                </c:pt>
                <c:pt idx="548">
                  <c:v>50.0</c:v>
                </c:pt>
                <c:pt idx="549">
                  <c:v>49.8</c:v>
                </c:pt>
                <c:pt idx="550">
                  <c:v>49.5</c:v>
                </c:pt>
                <c:pt idx="551">
                  <c:v>49.3</c:v>
                </c:pt>
                <c:pt idx="552">
                  <c:v>48.9</c:v>
                </c:pt>
                <c:pt idx="553">
                  <c:v>48.7</c:v>
                </c:pt>
                <c:pt idx="554">
                  <c:v>48.7</c:v>
                </c:pt>
                <c:pt idx="555">
                  <c:v>48.6</c:v>
                </c:pt>
                <c:pt idx="556">
                  <c:v>48.4</c:v>
                </c:pt>
                <c:pt idx="557">
                  <c:v>48.4</c:v>
                </c:pt>
                <c:pt idx="558">
                  <c:v>48.0</c:v>
                </c:pt>
                <c:pt idx="559">
                  <c:v>48.0</c:v>
                </c:pt>
                <c:pt idx="560">
                  <c:v>47.8</c:v>
                </c:pt>
                <c:pt idx="561">
                  <c:v>47.8</c:v>
                </c:pt>
                <c:pt idx="562">
                  <c:v>47.7</c:v>
                </c:pt>
                <c:pt idx="563">
                  <c:v>47.7</c:v>
                </c:pt>
                <c:pt idx="564">
                  <c:v>47.5</c:v>
                </c:pt>
                <c:pt idx="565">
                  <c:v>47.3</c:v>
                </c:pt>
                <c:pt idx="566">
                  <c:v>47.1</c:v>
                </c:pt>
                <c:pt idx="567">
                  <c:v>47.1</c:v>
                </c:pt>
                <c:pt idx="568">
                  <c:v>46.9</c:v>
                </c:pt>
                <c:pt idx="569">
                  <c:v>46.9</c:v>
                </c:pt>
                <c:pt idx="570">
                  <c:v>46.8</c:v>
                </c:pt>
                <c:pt idx="571">
                  <c:v>46.6</c:v>
                </c:pt>
                <c:pt idx="572">
                  <c:v>46.6</c:v>
                </c:pt>
                <c:pt idx="573">
                  <c:v>46.4</c:v>
                </c:pt>
                <c:pt idx="574">
                  <c:v>46.2</c:v>
                </c:pt>
                <c:pt idx="575">
                  <c:v>45.9</c:v>
                </c:pt>
                <c:pt idx="576">
                  <c:v>45.9</c:v>
                </c:pt>
                <c:pt idx="577">
                  <c:v>45.9</c:v>
                </c:pt>
                <c:pt idx="578">
                  <c:v>45.9</c:v>
                </c:pt>
                <c:pt idx="579">
                  <c:v>45.9</c:v>
                </c:pt>
                <c:pt idx="580">
                  <c:v>45.7</c:v>
                </c:pt>
                <c:pt idx="581">
                  <c:v>45.7</c:v>
                </c:pt>
                <c:pt idx="582">
                  <c:v>45.5</c:v>
                </c:pt>
                <c:pt idx="583">
                  <c:v>45.3</c:v>
                </c:pt>
                <c:pt idx="584">
                  <c:v>45.3</c:v>
                </c:pt>
                <c:pt idx="585">
                  <c:v>45.1</c:v>
                </c:pt>
                <c:pt idx="586">
                  <c:v>45.1</c:v>
                </c:pt>
                <c:pt idx="587">
                  <c:v>45.0</c:v>
                </c:pt>
                <c:pt idx="588">
                  <c:v>45.0</c:v>
                </c:pt>
                <c:pt idx="589">
                  <c:v>45.0</c:v>
                </c:pt>
                <c:pt idx="590">
                  <c:v>44.8</c:v>
                </c:pt>
                <c:pt idx="591">
                  <c:v>44.8</c:v>
                </c:pt>
                <c:pt idx="592">
                  <c:v>44.8</c:v>
                </c:pt>
                <c:pt idx="593">
                  <c:v>44.8</c:v>
                </c:pt>
                <c:pt idx="594">
                  <c:v>44.8</c:v>
                </c:pt>
                <c:pt idx="595">
                  <c:v>44.6</c:v>
                </c:pt>
                <c:pt idx="596">
                  <c:v>44.4</c:v>
                </c:pt>
                <c:pt idx="597">
                  <c:v>44.2</c:v>
                </c:pt>
                <c:pt idx="598">
                  <c:v>44.2</c:v>
                </c:pt>
                <c:pt idx="599">
                  <c:v>44.2</c:v>
                </c:pt>
                <c:pt idx="600">
                  <c:v>44.1</c:v>
                </c:pt>
                <c:pt idx="601">
                  <c:v>43.9</c:v>
                </c:pt>
                <c:pt idx="602">
                  <c:v>43.9</c:v>
                </c:pt>
                <c:pt idx="603">
                  <c:v>43.9</c:v>
                </c:pt>
                <c:pt idx="604">
                  <c:v>43.9</c:v>
                </c:pt>
                <c:pt idx="605">
                  <c:v>43.9</c:v>
                </c:pt>
                <c:pt idx="606">
                  <c:v>43.5</c:v>
                </c:pt>
                <c:pt idx="607">
                  <c:v>43.3</c:v>
                </c:pt>
                <c:pt idx="608">
                  <c:v>43.2</c:v>
                </c:pt>
                <c:pt idx="609">
                  <c:v>43.3</c:v>
                </c:pt>
                <c:pt idx="610">
                  <c:v>43.3</c:v>
                </c:pt>
                <c:pt idx="611">
                  <c:v>43.3</c:v>
                </c:pt>
                <c:pt idx="612">
                  <c:v>43.2</c:v>
                </c:pt>
                <c:pt idx="613">
                  <c:v>43.2</c:v>
                </c:pt>
                <c:pt idx="614">
                  <c:v>43.2</c:v>
                </c:pt>
                <c:pt idx="615">
                  <c:v>43.2</c:v>
                </c:pt>
                <c:pt idx="616">
                  <c:v>43.0</c:v>
                </c:pt>
                <c:pt idx="617">
                  <c:v>43.0</c:v>
                </c:pt>
                <c:pt idx="618">
                  <c:v>43.0</c:v>
                </c:pt>
                <c:pt idx="619">
                  <c:v>43.2</c:v>
                </c:pt>
                <c:pt idx="620">
                  <c:v>43.3</c:v>
                </c:pt>
                <c:pt idx="621">
                  <c:v>43.2</c:v>
                </c:pt>
                <c:pt idx="622">
                  <c:v>43.0</c:v>
                </c:pt>
                <c:pt idx="623">
                  <c:v>42.8</c:v>
                </c:pt>
                <c:pt idx="624">
                  <c:v>42.6</c:v>
                </c:pt>
                <c:pt idx="625">
                  <c:v>42.6</c:v>
                </c:pt>
                <c:pt idx="626">
                  <c:v>42.6</c:v>
                </c:pt>
                <c:pt idx="627">
                  <c:v>42.6</c:v>
                </c:pt>
                <c:pt idx="628">
                  <c:v>42.4</c:v>
                </c:pt>
                <c:pt idx="629">
                  <c:v>42.3</c:v>
                </c:pt>
                <c:pt idx="630">
                  <c:v>42.3</c:v>
                </c:pt>
                <c:pt idx="631">
                  <c:v>42.3</c:v>
                </c:pt>
                <c:pt idx="632">
                  <c:v>42.3</c:v>
                </c:pt>
                <c:pt idx="633">
                  <c:v>42.3</c:v>
                </c:pt>
                <c:pt idx="634">
                  <c:v>42.4</c:v>
                </c:pt>
                <c:pt idx="635">
                  <c:v>42.3</c:v>
                </c:pt>
                <c:pt idx="636">
                  <c:v>42.3</c:v>
                </c:pt>
                <c:pt idx="637">
                  <c:v>42.3</c:v>
                </c:pt>
                <c:pt idx="638">
                  <c:v>42.3</c:v>
                </c:pt>
                <c:pt idx="639">
                  <c:v>42.3</c:v>
                </c:pt>
                <c:pt idx="640">
                  <c:v>42.3</c:v>
                </c:pt>
                <c:pt idx="641">
                  <c:v>42.3</c:v>
                </c:pt>
                <c:pt idx="642">
                  <c:v>42.4</c:v>
                </c:pt>
                <c:pt idx="643">
                  <c:v>42.4</c:v>
                </c:pt>
                <c:pt idx="644">
                  <c:v>42.4</c:v>
                </c:pt>
                <c:pt idx="645">
                  <c:v>42.6</c:v>
                </c:pt>
                <c:pt idx="646">
                  <c:v>42.6</c:v>
                </c:pt>
                <c:pt idx="647">
                  <c:v>42.6</c:v>
                </c:pt>
                <c:pt idx="648">
                  <c:v>42.6</c:v>
                </c:pt>
                <c:pt idx="649">
                  <c:v>42.6</c:v>
                </c:pt>
                <c:pt idx="650">
                  <c:v>42.4</c:v>
                </c:pt>
                <c:pt idx="651">
                  <c:v>42.4</c:v>
                </c:pt>
                <c:pt idx="652">
                  <c:v>42.4</c:v>
                </c:pt>
                <c:pt idx="653">
                  <c:v>42.3</c:v>
                </c:pt>
                <c:pt idx="654">
                  <c:v>42.3</c:v>
                </c:pt>
                <c:pt idx="655">
                  <c:v>42.3</c:v>
                </c:pt>
                <c:pt idx="656">
                  <c:v>42.1</c:v>
                </c:pt>
                <c:pt idx="657">
                  <c:v>42.1</c:v>
                </c:pt>
                <c:pt idx="658">
                  <c:v>42.1</c:v>
                </c:pt>
                <c:pt idx="659">
                  <c:v>42.1</c:v>
                </c:pt>
                <c:pt idx="660">
                  <c:v>42.1</c:v>
                </c:pt>
                <c:pt idx="661">
                  <c:v>42.1</c:v>
                </c:pt>
                <c:pt idx="662">
                  <c:v>42.4</c:v>
                </c:pt>
                <c:pt idx="663">
                  <c:v>42.6</c:v>
                </c:pt>
                <c:pt idx="664">
                  <c:v>43.2</c:v>
                </c:pt>
                <c:pt idx="665">
                  <c:v>43.5</c:v>
                </c:pt>
                <c:pt idx="666">
                  <c:v>44.1</c:v>
                </c:pt>
                <c:pt idx="667">
                  <c:v>45.0</c:v>
                </c:pt>
                <c:pt idx="668">
                  <c:v>45.3</c:v>
                </c:pt>
                <c:pt idx="669">
                  <c:v>45.7</c:v>
                </c:pt>
                <c:pt idx="670">
                  <c:v>46.2</c:v>
                </c:pt>
                <c:pt idx="671">
                  <c:v>47.5</c:v>
                </c:pt>
                <c:pt idx="672">
                  <c:v>48.0</c:v>
                </c:pt>
                <c:pt idx="673">
                  <c:v>49.3</c:v>
                </c:pt>
                <c:pt idx="674">
                  <c:v>50.2</c:v>
                </c:pt>
                <c:pt idx="675">
                  <c:v>51.4</c:v>
                </c:pt>
                <c:pt idx="676">
                  <c:v>52.5</c:v>
                </c:pt>
                <c:pt idx="677">
                  <c:v>53.2</c:v>
                </c:pt>
                <c:pt idx="678">
                  <c:v>53.8</c:v>
                </c:pt>
                <c:pt idx="679">
                  <c:v>54.9</c:v>
                </c:pt>
                <c:pt idx="680">
                  <c:v>56.1</c:v>
                </c:pt>
                <c:pt idx="681">
                  <c:v>56.5</c:v>
                </c:pt>
                <c:pt idx="682">
                  <c:v>57.0</c:v>
                </c:pt>
                <c:pt idx="683">
                  <c:v>57.6</c:v>
                </c:pt>
                <c:pt idx="684">
                  <c:v>58.3</c:v>
                </c:pt>
                <c:pt idx="685">
                  <c:v>58.8</c:v>
                </c:pt>
                <c:pt idx="686">
                  <c:v>59.4</c:v>
                </c:pt>
                <c:pt idx="687">
                  <c:v>59.9</c:v>
                </c:pt>
                <c:pt idx="688">
                  <c:v>61.2</c:v>
                </c:pt>
                <c:pt idx="689">
                  <c:v>62.2</c:v>
                </c:pt>
                <c:pt idx="690">
                  <c:v>63.0</c:v>
                </c:pt>
                <c:pt idx="691">
                  <c:v>63.3</c:v>
                </c:pt>
                <c:pt idx="692">
                  <c:v>63.7</c:v>
                </c:pt>
                <c:pt idx="693">
                  <c:v>64.0</c:v>
                </c:pt>
                <c:pt idx="694">
                  <c:v>64.2</c:v>
                </c:pt>
                <c:pt idx="695">
                  <c:v>64.6</c:v>
                </c:pt>
                <c:pt idx="696">
                  <c:v>64.9</c:v>
                </c:pt>
                <c:pt idx="697">
                  <c:v>65.1</c:v>
                </c:pt>
                <c:pt idx="698">
                  <c:v>65.5</c:v>
                </c:pt>
                <c:pt idx="699">
                  <c:v>65.5</c:v>
                </c:pt>
                <c:pt idx="700">
                  <c:v>65.5</c:v>
                </c:pt>
                <c:pt idx="701">
                  <c:v>65.5</c:v>
                </c:pt>
                <c:pt idx="702">
                  <c:v>65.7</c:v>
                </c:pt>
                <c:pt idx="703">
                  <c:v>65.7</c:v>
                </c:pt>
                <c:pt idx="704">
                  <c:v>65.7</c:v>
                </c:pt>
                <c:pt idx="705">
                  <c:v>65.7</c:v>
                </c:pt>
                <c:pt idx="706">
                  <c:v>65.8</c:v>
                </c:pt>
                <c:pt idx="707">
                  <c:v>66.0</c:v>
                </c:pt>
                <c:pt idx="708">
                  <c:v>66.0</c:v>
                </c:pt>
                <c:pt idx="709">
                  <c:v>66.4</c:v>
                </c:pt>
                <c:pt idx="710">
                  <c:v>66.2</c:v>
                </c:pt>
                <c:pt idx="711">
                  <c:v>66.4</c:v>
                </c:pt>
                <c:pt idx="712">
                  <c:v>66.4</c:v>
                </c:pt>
                <c:pt idx="713">
                  <c:v>66.6</c:v>
                </c:pt>
                <c:pt idx="714">
                  <c:v>66.7</c:v>
                </c:pt>
                <c:pt idx="715">
                  <c:v>66.9</c:v>
                </c:pt>
                <c:pt idx="716">
                  <c:v>67.1</c:v>
                </c:pt>
                <c:pt idx="717">
                  <c:v>67.1</c:v>
                </c:pt>
                <c:pt idx="718">
                  <c:v>66.7</c:v>
                </c:pt>
                <c:pt idx="719">
                  <c:v>66.9</c:v>
                </c:pt>
                <c:pt idx="720">
                  <c:v>66.9</c:v>
                </c:pt>
                <c:pt idx="721">
                  <c:v>66.9</c:v>
                </c:pt>
                <c:pt idx="722">
                  <c:v>66.9</c:v>
                </c:pt>
                <c:pt idx="723">
                  <c:v>66.9</c:v>
                </c:pt>
                <c:pt idx="724">
                  <c:v>67.1</c:v>
                </c:pt>
                <c:pt idx="725">
                  <c:v>66.9</c:v>
                </c:pt>
                <c:pt idx="726">
                  <c:v>67.3</c:v>
                </c:pt>
                <c:pt idx="727">
                  <c:v>66.9</c:v>
                </c:pt>
                <c:pt idx="728">
                  <c:v>67.1</c:v>
                </c:pt>
                <c:pt idx="729">
                  <c:v>67.3</c:v>
                </c:pt>
                <c:pt idx="730">
                  <c:v>67.3</c:v>
                </c:pt>
                <c:pt idx="731">
                  <c:v>67.3</c:v>
                </c:pt>
                <c:pt idx="732">
                  <c:v>67.3</c:v>
                </c:pt>
                <c:pt idx="733">
                  <c:v>67.3</c:v>
                </c:pt>
                <c:pt idx="734">
                  <c:v>67.5</c:v>
                </c:pt>
                <c:pt idx="735">
                  <c:v>67.5</c:v>
                </c:pt>
                <c:pt idx="736">
                  <c:v>67.3</c:v>
                </c:pt>
                <c:pt idx="737">
                  <c:v>67.5</c:v>
                </c:pt>
                <c:pt idx="738">
                  <c:v>67.6</c:v>
                </c:pt>
                <c:pt idx="739">
                  <c:v>67.6</c:v>
                </c:pt>
                <c:pt idx="740">
                  <c:v>67.6</c:v>
                </c:pt>
                <c:pt idx="741">
                  <c:v>67.6</c:v>
                </c:pt>
                <c:pt idx="742">
                  <c:v>67.8</c:v>
                </c:pt>
                <c:pt idx="743">
                  <c:v>67.8</c:v>
                </c:pt>
                <c:pt idx="744">
                  <c:v>67.8</c:v>
                </c:pt>
                <c:pt idx="745">
                  <c:v>68.2</c:v>
                </c:pt>
                <c:pt idx="746">
                  <c:v>68.5</c:v>
                </c:pt>
                <c:pt idx="747">
                  <c:v>68.7</c:v>
                </c:pt>
                <c:pt idx="748">
                  <c:v>68.7</c:v>
                </c:pt>
                <c:pt idx="749">
                  <c:v>68.7</c:v>
                </c:pt>
                <c:pt idx="750">
                  <c:v>68.5</c:v>
                </c:pt>
                <c:pt idx="751">
                  <c:v>68.7</c:v>
                </c:pt>
                <c:pt idx="752">
                  <c:v>68.7</c:v>
                </c:pt>
                <c:pt idx="753">
                  <c:v>68.9</c:v>
                </c:pt>
                <c:pt idx="754">
                  <c:v>69.1</c:v>
                </c:pt>
                <c:pt idx="755">
                  <c:v>68.7</c:v>
                </c:pt>
                <c:pt idx="756">
                  <c:v>68.5</c:v>
                </c:pt>
                <c:pt idx="757">
                  <c:v>68.5</c:v>
                </c:pt>
                <c:pt idx="758">
                  <c:v>68.5</c:v>
                </c:pt>
                <c:pt idx="759">
                  <c:v>68.5</c:v>
                </c:pt>
                <c:pt idx="760">
                  <c:v>68.5</c:v>
                </c:pt>
                <c:pt idx="761">
                  <c:v>68.5</c:v>
                </c:pt>
                <c:pt idx="762">
                  <c:v>68.5</c:v>
                </c:pt>
                <c:pt idx="763">
                  <c:v>68.5</c:v>
                </c:pt>
                <c:pt idx="764">
                  <c:v>68.7</c:v>
                </c:pt>
                <c:pt idx="765">
                  <c:v>68.5</c:v>
                </c:pt>
                <c:pt idx="766">
                  <c:v>68.4</c:v>
                </c:pt>
                <c:pt idx="767">
                  <c:v>68.2</c:v>
                </c:pt>
                <c:pt idx="768">
                  <c:v>68.2</c:v>
                </c:pt>
                <c:pt idx="769">
                  <c:v>68.4</c:v>
                </c:pt>
                <c:pt idx="770">
                  <c:v>68.5</c:v>
                </c:pt>
                <c:pt idx="771">
                  <c:v>68.5</c:v>
                </c:pt>
                <c:pt idx="772">
                  <c:v>68.5</c:v>
                </c:pt>
                <c:pt idx="773">
                  <c:v>68.5</c:v>
                </c:pt>
                <c:pt idx="774">
                  <c:v>68.5</c:v>
                </c:pt>
                <c:pt idx="775">
                  <c:v>68.4</c:v>
                </c:pt>
                <c:pt idx="776">
                  <c:v>68.4</c:v>
                </c:pt>
                <c:pt idx="777">
                  <c:v>68.4</c:v>
                </c:pt>
                <c:pt idx="778">
                  <c:v>68.4</c:v>
                </c:pt>
                <c:pt idx="779">
                  <c:v>68.2</c:v>
                </c:pt>
                <c:pt idx="780">
                  <c:v>68.2</c:v>
                </c:pt>
                <c:pt idx="781">
                  <c:v>68.0</c:v>
                </c:pt>
                <c:pt idx="782">
                  <c:v>67.8</c:v>
                </c:pt>
                <c:pt idx="783">
                  <c:v>67.8</c:v>
                </c:pt>
                <c:pt idx="784">
                  <c:v>67.8</c:v>
                </c:pt>
                <c:pt idx="785">
                  <c:v>67.8</c:v>
                </c:pt>
                <c:pt idx="786">
                  <c:v>67.6</c:v>
                </c:pt>
                <c:pt idx="787">
                  <c:v>67.6</c:v>
                </c:pt>
                <c:pt idx="788">
                  <c:v>67.5</c:v>
                </c:pt>
                <c:pt idx="789">
                  <c:v>67.5</c:v>
                </c:pt>
                <c:pt idx="790">
                  <c:v>67.5</c:v>
                </c:pt>
                <c:pt idx="791">
                  <c:v>67.5</c:v>
                </c:pt>
                <c:pt idx="792">
                  <c:v>67.3</c:v>
                </c:pt>
                <c:pt idx="793">
                  <c:v>67.3</c:v>
                </c:pt>
                <c:pt idx="794">
                  <c:v>66.9</c:v>
                </c:pt>
                <c:pt idx="795">
                  <c:v>66.9</c:v>
                </c:pt>
                <c:pt idx="796">
                  <c:v>66.7</c:v>
                </c:pt>
                <c:pt idx="797">
                  <c:v>66.4</c:v>
                </c:pt>
                <c:pt idx="798">
                  <c:v>66.4</c:v>
                </c:pt>
                <c:pt idx="799">
                  <c:v>66.0</c:v>
                </c:pt>
                <c:pt idx="800">
                  <c:v>66.0</c:v>
                </c:pt>
                <c:pt idx="801">
                  <c:v>65.8</c:v>
                </c:pt>
                <c:pt idx="802">
                  <c:v>65.7</c:v>
                </c:pt>
                <c:pt idx="803">
                  <c:v>65.7</c:v>
                </c:pt>
                <c:pt idx="804">
                  <c:v>65.5</c:v>
                </c:pt>
                <c:pt idx="805">
                  <c:v>65.5</c:v>
                </c:pt>
                <c:pt idx="806">
                  <c:v>65.5</c:v>
                </c:pt>
                <c:pt idx="807">
                  <c:v>65.5</c:v>
                </c:pt>
                <c:pt idx="808">
                  <c:v>65.5</c:v>
                </c:pt>
                <c:pt idx="809">
                  <c:v>65.5</c:v>
                </c:pt>
                <c:pt idx="810">
                  <c:v>65.3</c:v>
                </c:pt>
                <c:pt idx="811">
                  <c:v>65.1</c:v>
                </c:pt>
                <c:pt idx="812">
                  <c:v>65.1</c:v>
                </c:pt>
                <c:pt idx="813">
                  <c:v>65.1</c:v>
                </c:pt>
                <c:pt idx="814">
                  <c:v>65.1</c:v>
                </c:pt>
                <c:pt idx="815">
                  <c:v>65.1</c:v>
                </c:pt>
                <c:pt idx="816">
                  <c:v>65.1</c:v>
                </c:pt>
                <c:pt idx="817">
                  <c:v>65.1</c:v>
                </c:pt>
                <c:pt idx="818">
                  <c:v>65.1</c:v>
                </c:pt>
                <c:pt idx="819">
                  <c:v>65.1</c:v>
                </c:pt>
                <c:pt idx="820">
                  <c:v>65.1</c:v>
                </c:pt>
                <c:pt idx="821">
                  <c:v>65.1</c:v>
                </c:pt>
                <c:pt idx="822">
                  <c:v>65.1</c:v>
                </c:pt>
                <c:pt idx="823">
                  <c:v>65.1</c:v>
                </c:pt>
                <c:pt idx="824">
                  <c:v>65.1</c:v>
                </c:pt>
                <c:pt idx="825">
                  <c:v>65.1</c:v>
                </c:pt>
                <c:pt idx="826">
                  <c:v>65.1</c:v>
                </c:pt>
                <c:pt idx="827">
                  <c:v>65.1</c:v>
                </c:pt>
                <c:pt idx="828">
                  <c:v>65.1</c:v>
                </c:pt>
                <c:pt idx="829">
                  <c:v>65.1</c:v>
                </c:pt>
                <c:pt idx="830">
                  <c:v>64.9</c:v>
                </c:pt>
                <c:pt idx="831">
                  <c:v>65.1</c:v>
                </c:pt>
                <c:pt idx="832">
                  <c:v>65.1</c:v>
                </c:pt>
                <c:pt idx="833">
                  <c:v>65.1</c:v>
                </c:pt>
                <c:pt idx="834">
                  <c:v>65.1</c:v>
                </c:pt>
                <c:pt idx="835">
                  <c:v>65.1</c:v>
                </c:pt>
                <c:pt idx="836">
                  <c:v>65.1</c:v>
                </c:pt>
                <c:pt idx="837">
                  <c:v>65.1</c:v>
                </c:pt>
                <c:pt idx="838">
                  <c:v>65.1</c:v>
                </c:pt>
                <c:pt idx="839">
                  <c:v>65.1</c:v>
                </c:pt>
                <c:pt idx="840">
                  <c:v>65.1</c:v>
                </c:pt>
                <c:pt idx="841">
                  <c:v>65.1</c:v>
                </c:pt>
                <c:pt idx="842">
                  <c:v>65.1</c:v>
                </c:pt>
                <c:pt idx="843">
                  <c:v>65.3</c:v>
                </c:pt>
                <c:pt idx="844">
                  <c:v>65.1</c:v>
                </c:pt>
                <c:pt idx="845">
                  <c:v>65.1</c:v>
                </c:pt>
                <c:pt idx="846">
                  <c:v>65.1</c:v>
                </c:pt>
                <c:pt idx="847">
                  <c:v>65.3</c:v>
                </c:pt>
                <c:pt idx="848">
                  <c:v>65.1</c:v>
                </c:pt>
                <c:pt idx="849">
                  <c:v>65.1</c:v>
                </c:pt>
                <c:pt idx="850">
                  <c:v>65.1</c:v>
                </c:pt>
                <c:pt idx="851">
                  <c:v>65.1</c:v>
                </c:pt>
                <c:pt idx="852">
                  <c:v>65.3</c:v>
                </c:pt>
                <c:pt idx="853">
                  <c:v>65.3</c:v>
                </c:pt>
                <c:pt idx="854">
                  <c:v>65.3</c:v>
                </c:pt>
                <c:pt idx="855">
                  <c:v>65.3</c:v>
                </c:pt>
                <c:pt idx="856">
                  <c:v>65.3</c:v>
                </c:pt>
                <c:pt idx="857">
                  <c:v>65.3</c:v>
                </c:pt>
                <c:pt idx="858">
                  <c:v>65.3</c:v>
                </c:pt>
                <c:pt idx="859">
                  <c:v>65.3</c:v>
                </c:pt>
                <c:pt idx="860">
                  <c:v>65.1</c:v>
                </c:pt>
                <c:pt idx="861">
                  <c:v>65.3</c:v>
                </c:pt>
                <c:pt idx="862">
                  <c:v>65.3</c:v>
                </c:pt>
                <c:pt idx="863">
                  <c:v>65.3</c:v>
                </c:pt>
                <c:pt idx="864">
                  <c:v>65.1</c:v>
                </c:pt>
                <c:pt idx="865">
                  <c:v>65.1</c:v>
                </c:pt>
                <c:pt idx="866">
                  <c:v>65.1</c:v>
                </c:pt>
                <c:pt idx="867">
                  <c:v>65.1</c:v>
                </c:pt>
                <c:pt idx="868">
                  <c:v>65.1</c:v>
                </c:pt>
                <c:pt idx="869">
                  <c:v>65.1</c:v>
                </c:pt>
                <c:pt idx="870">
                  <c:v>65.1</c:v>
                </c:pt>
                <c:pt idx="871">
                  <c:v>64.9</c:v>
                </c:pt>
                <c:pt idx="872">
                  <c:v>64.9</c:v>
                </c:pt>
                <c:pt idx="873">
                  <c:v>64.9</c:v>
                </c:pt>
                <c:pt idx="874">
                  <c:v>64.9</c:v>
                </c:pt>
                <c:pt idx="875">
                  <c:v>64.9</c:v>
                </c:pt>
                <c:pt idx="876">
                  <c:v>64.8</c:v>
                </c:pt>
                <c:pt idx="877">
                  <c:v>64.8</c:v>
                </c:pt>
                <c:pt idx="878">
                  <c:v>64.8</c:v>
                </c:pt>
                <c:pt idx="879">
                  <c:v>64.8</c:v>
                </c:pt>
                <c:pt idx="880">
                  <c:v>64.8</c:v>
                </c:pt>
                <c:pt idx="881">
                  <c:v>64.8</c:v>
                </c:pt>
                <c:pt idx="882">
                  <c:v>64.8</c:v>
                </c:pt>
                <c:pt idx="883">
                  <c:v>64.8</c:v>
                </c:pt>
                <c:pt idx="884">
                  <c:v>64.8</c:v>
                </c:pt>
                <c:pt idx="885">
                  <c:v>64.8</c:v>
                </c:pt>
                <c:pt idx="886">
                  <c:v>64.8</c:v>
                </c:pt>
                <c:pt idx="887">
                  <c:v>64.8</c:v>
                </c:pt>
                <c:pt idx="888">
                  <c:v>64.8</c:v>
                </c:pt>
                <c:pt idx="889">
                  <c:v>64.8</c:v>
                </c:pt>
                <c:pt idx="890">
                  <c:v>64.8</c:v>
                </c:pt>
                <c:pt idx="891">
                  <c:v>64.8</c:v>
                </c:pt>
                <c:pt idx="892">
                  <c:v>64.8</c:v>
                </c:pt>
                <c:pt idx="893">
                  <c:v>64.8</c:v>
                </c:pt>
                <c:pt idx="894">
                  <c:v>64.8</c:v>
                </c:pt>
                <c:pt idx="895">
                  <c:v>64.8</c:v>
                </c:pt>
                <c:pt idx="896">
                  <c:v>64.8</c:v>
                </c:pt>
                <c:pt idx="897">
                  <c:v>64.8</c:v>
                </c:pt>
                <c:pt idx="898">
                  <c:v>64.8</c:v>
                </c:pt>
                <c:pt idx="899">
                  <c:v>64.8</c:v>
                </c:pt>
                <c:pt idx="900">
                  <c:v>64.8</c:v>
                </c:pt>
                <c:pt idx="901">
                  <c:v>64.8</c:v>
                </c:pt>
                <c:pt idx="902">
                  <c:v>64.6</c:v>
                </c:pt>
                <c:pt idx="903">
                  <c:v>64.6</c:v>
                </c:pt>
                <c:pt idx="904">
                  <c:v>64.6</c:v>
                </c:pt>
                <c:pt idx="905">
                  <c:v>64.6</c:v>
                </c:pt>
                <c:pt idx="906">
                  <c:v>64.6</c:v>
                </c:pt>
                <c:pt idx="907">
                  <c:v>64.6</c:v>
                </c:pt>
                <c:pt idx="908">
                  <c:v>64.6</c:v>
                </c:pt>
                <c:pt idx="909">
                  <c:v>64.8</c:v>
                </c:pt>
                <c:pt idx="910">
                  <c:v>64.8</c:v>
                </c:pt>
                <c:pt idx="911">
                  <c:v>64.8</c:v>
                </c:pt>
                <c:pt idx="912">
                  <c:v>64.8</c:v>
                </c:pt>
                <c:pt idx="913">
                  <c:v>64.8</c:v>
                </c:pt>
                <c:pt idx="914">
                  <c:v>64.8</c:v>
                </c:pt>
                <c:pt idx="915">
                  <c:v>64.8</c:v>
                </c:pt>
                <c:pt idx="916">
                  <c:v>64.9</c:v>
                </c:pt>
                <c:pt idx="917">
                  <c:v>64.9</c:v>
                </c:pt>
                <c:pt idx="918">
                  <c:v>64.9</c:v>
                </c:pt>
                <c:pt idx="919">
                  <c:v>64.9</c:v>
                </c:pt>
                <c:pt idx="920">
                  <c:v>65.1</c:v>
                </c:pt>
                <c:pt idx="921">
                  <c:v>65.1</c:v>
                </c:pt>
                <c:pt idx="922">
                  <c:v>65.1</c:v>
                </c:pt>
                <c:pt idx="923">
                  <c:v>65.3</c:v>
                </c:pt>
                <c:pt idx="924">
                  <c:v>65.5</c:v>
                </c:pt>
                <c:pt idx="925">
                  <c:v>65.5</c:v>
                </c:pt>
                <c:pt idx="926">
                  <c:v>65.5</c:v>
                </c:pt>
                <c:pt idx="927">
                  <c:v>65.5</c:v>
                </c:pt>
                <c:pt idx="928">
                  <c:v>65.5</c:v>
                </c:pt>
                <c:pt idx="929">
                  <c:v>65.5</c:v>
                </c:pt>
                <c:pt idx="930">
                  <c:v>65.5</c:v>
                </c:pt>
                <c:pt idx="931">
                  <c:v>65.7</c:v>
                </c:pt>
                <c:pt idx="932">
                  <c:v>65.7</c:v>
                </c:pt>
                <c:pt idx="933">
                  <c:v>65.7</c:v>
                </c:pt>
                <c:pt idx="934">
                  <c:v>65.8</c:v>
                </c:pt>
                <c:pt idx="935">
                  <c:v>65.7</c:v>
                </c:pt>
                <c:pt idx="936">
                  <c:v>65.7</c:v>
                </c:pt>
                <c:pt idx="937">
                  <c:v>65.7</c:v>
                </c:pt>
                <c:pt idx="938">
                  <c:v>65.7</c:v>
                </c:pt>
                <c:pt idx="939">
                  <c:v>65.7</c:v>
                </c:pt>
                <c:pt idx="940">
                  <c:v>65.7</c:v>
                </c:pt>
                <c:pt idx="941">
                  <c:v>65.7</c:v>
                </c:pt>
                <c:pt idx="942">
                  <c:v>65.7</c:v>
                </c:pt>
                <c:pt idx="943">
                  <c:v>65.7</c:v>
                </c:pt>
                <c:pt idx="944">
                  <c:v>65.7</c:v>
                </c:pt>
                <c:pt idx="945">
                  <c:v>65.7</c:v>
                </c:pt>
                <c:pt idx="946">
                  <c:v>65.7</c:v>
                </c:pt>
                <c:pt idx="947">
                  <c:v>65.8</c:v>
                </c:pt>
                <c:pt idx="948">
                  <c:v>65.8</c:v>
                </c:pt>
                <c:pt idx="949">
                  <c:v>65.8</c:v>
                </c:pt>
                <c:pt idx="950">
                  <c:v>65.8</c:v>
                </c:pt>
                <c:pt idx="951">
                  <c:v>65.8</c:v>
                </c:pt>
                <c:pt idx="952">
                  <c:v>65.8</c:v>
                </c:pt>
                <c:pt idx="953">
                  <c:v>66.0</c:v>
                </c:pt>
                <c:pt idx="954">
                  <c:v>66.0</c:v>
                </c:pt>
                <c:pt idx="955">
                  <c:v>66.0</c:v>
                </c:pt>
                <c:pt idx="956">
                  <c:v>66.0</c:v>
                </c:pt>
                <c:pt idx="957">
                  <c:v>66.0</c:v>
                </c:pt>
                <c:pt idx="958">
                  <c:v>66.0</c:v>
                </c:pt>
                <c:pt idx="959">
                  <c:v>66.0</c:v>
                </c:pt>
                <c:pt idx="960">
                  <c:v>66.0</c:v>
                </c:pt>
                <c:pt idx="961">
                  <c:v>66.2</c:v>
                </c:pt>
                <c:pt idx="962">
                  <c:v>66.2</c:v>
                </c:pt>
                <c:pt idx="963">
                  <c:v>66.4</c:v>
                </c:pt>
                <c:pt idx="964">
                  <c:v>66.6</c:v>
                </c:pt>
                <c:pt idx="965">
                  <c:v>66.7</c:v>
                </c:pt>
                <c:pt idx="966">
                  <c:v>66.9</c:v>
                </c:pt>
                <c:pt idx="967">
                  <c:v>67.3</c:v>
                </c:pt>
                <c:pt idx="968">
                  <c:v>67.3</c:v>
                </c:pt>
                <c:pt idx="969">
                  <c:v>67.5</c:v>
                </c:pt>
                <c:pt idx="970">
                  <c:v>67.5</c:v>
                </c:pt>
                <c:pt idx="971">
                  <c:v>67.6</c:v>
                </c:pt>
                <c:pt idx="972">
                  <c:v>67.6</c:v>
                </c:pt>
                <c:pt idx="973">
                  <c:v>67.6</c:v>
                </c:pt>
                <c:pt idx="974">
                  <c:v>67.6</c:v>
                </c:pt>
                <c:pt idx="975">
                  <c:v>67.8</c:v>
                </c:pt>
                <c:pt idx="976">
                  <c:v>67.8</c:v>
                </c:pt>
                <c:pt idx="977">
                  <c:v>67.8</c:v>
                </c:pt>
                <c:pt idx="978">
                  <c:v>67.8</c:v>
                </c:pt>
                <c:pt idx="979">
                  <c:v>67.8</c:v>
                </c:pt>
                <c:pt idx="980">
                  <c:v>67.8</c:v>
                </c:pt>
                <c:pt idx="981">
                  <c:v>68.2</c:v>
                </c:pt>
                <c:pt idx="982">
                  <c:v>68.2</c:v>
                </c:pt>
                <c:pt idx="983">
                  <c:v>68.0</c:v>
                </c:pt>
                <c:pt idx="984">
                  <c:v>68.0</c:v>
                </c:pt>
                <c:pt idx="985">
                  <c:v>68.2</c:v>
                </c:pt>
                <c:pt idx="986">
                  <c:v>68.4</c:v>
                </c:pt>
                <c:pt idx="987">
                  <c:v>68.5</c:v>
                </c:pt>
                <c:pt idx="988">
                  <c:v>68.5</c:v>
                </c:pt>
                <c:pt idx="989">
                  <c:v>68.5</c:v>
                </c:pt>
                <c:pt idx="990">
                  <c:v>68.5</c:v>
                </c:pt>
                <c:pt idx="991">
                  <c:v>68.5</c:v>
                </c:pt>
                <c:pt idx="992">
                  <c:v>68.7</c:v>
                </c:pt>
                <c:pt idx="993">
                  <c:v>68.7</c:v>
                </c:pt>
                <c:pt idx="994">
                  <c:v>68.7</c:v>
                </c:pt>
                <c:pt idx="995">
                  <c:v>68.7</c:v>
                </c:pt>
                <c:pt idx="996">
                  <c:v>68.7</c:v>
                </c:pt>
                <c:pt idx="997">
                  <c:v>69.1</c:v>
                </c:pt>
                <c:pt idx="998">
                  <c:v>69.1</c:v>
                </c:pt>
                <c:pt idx="999">
                  <c:v>69.1</c:v>
                </c:pt>
                <c:pt idx="1000">
                  <c:v>69.3</c:v>
                </c:pt>
                <c:pt idx="1001">
                  <c:v>69.4</c:v>
                </c:pt>
                <c:pt idx="1002">
                  <c:v>69.6</c:v>
                </c:pt>
                <c:pt idx="1003">
                  <c:v>69.6</c:v>
                </c:pt>
                <c:pt idx="1004">
                  <c:v>69.3</c:v>
                </c:pt>
                <c:pt idx="1005">
                  <c:v>69.1</c:v>
                </c:pt>
                <c:pt idx="1006">
                  <c:v>68.7</c:v>
                </c:pt>
                <c:pt idx="1007">
                  <c:v>68.5</c:v>
                </c:pt>
                <c:pt idx="1008">
                  <c:v>68.5</c:v>
                </c:pt>
                <c:pt idx="1009">
                  <c:v>69.1</c:v>
                </c:pt>
                <c:pt idx="1010">
                  <c:v>69.6</c:v>
                </c:pt>
                <c:pt idx="1011">
                  <c:v>69.6</c:v>
                </c:pt>
                <c:pt idx="1012">
                  <c:v>69.3</c:v>
                </c:pt>
                <c:pt idx="1013">
                  <c:v>69.3</c:v>
                </c:pt>
                <c:pt idx="1014">
                  <c:v>69.3</c:v>
                </c:pt>
                <c:pt idx="1015">
                  <c:v>69.3</c:v>
                </c:pt>
                <c:pt idx="1016">
                  <c:v>69.3</c:v>
                </c:pt>
                <c:pt idx="1017">
                  <c:v>69.3</c:v>
                </c:pt>
                <c:pt idx="1018">
                  <c:v>69.3</c:v>
                </c:pt>
                <c:pt idx="1019">
                  <c:v>69.4</c:v>
                </c:pt>
                <c:pt idx="1020">
                  <c:v>69.6</c:v>
                </c:pt>
                <c:pt idx="1021">
                  <c:v>69.4</c:v>
                </c:pt>
                <c:pt idx="1022">
                  <c:v>69.4</c:v>
                </c:pt>
                <c:pt idx="1023">
                  <c:v>69.6</c:v>
                </c:pt>
                <c:pt idx="1024">
                  <c:v>69.4</c:v>
                </c:pt>
                <c:pt idx="1025">
                  <c:v>69.4</c:v>
                </c:pt>
                <c:pt idx="1026">
                  <c:v>69.3</c:v>
                </c:pt>
                <c:pt idx="1027">
                  <c:v>69.1</c:v>
                </c:pt>
                <c:pt idx="1028">
                  <c:v>69.1</c:v>
                </c:pt>
                <c:pt idx="1029">
                  <c:v>68.9</c:v>
                </c:pt>
                <c:pt idx="1030">
                  <c:v>68.7</c:v>
                </c:pt>
                <c:pt idx="1031">
                  <c:v>68.7</c:v>
                </c:pt>
                <c:pt idx="1032">
                  <c:v>68.7</c:v>
                </c:pt>
                <c:pt idx="1033">
                  <c:v>68.9</c:v>
                </c:pt>
                <c:pt idx="1034">
                  <c:v>68.9</c:v>
                </c:pt>
                <c:pt idx="1035">
                  <c:v>68.9</c:v>
                </c:pt>
                <c:pt idx="1036">
                  <c:v>69.1</c:v>
                </c:pt>
                <c:pt idx="1037">
                  <c:v>69.1</c:v>
                </c:pt>
                <c:pt idx="1038">
                  <c:v>69.1</c:v>
                </c:pt>
                <c:pt idx="1039">
                  <c:v>69.1</c:v>
                </c:pt>
                <c:pt idx="1040">
                  <c:v>69.1</c:v>
                </c:pt>
                <c:pt idx="1041">
                  <c:v>69.1</c:v>
                </c:pt>
                <c:pt idx="1042">
                  <c:v>69.1</c:v>
                </c:pt>
                <c:pt idx="1043">
                  <c:v>69.3</c:v>
                </c:pt>
                <c:pt idx="1044">
                  <c:v>69.4</c:v>
                </c:pt>
                <c:pt idx="1045">
                  <c:v>69.4</c:v>
                </c:pt>
                <c:pt idx="1046">
                  <c:v>69.3</c:v>
                </c:pt>
                <c:pt idx="1047">
                  <c:v>69.1</c:v>
                </c:pt>
                <c:pt idx="1048">
                  <c:v>68.9</c:v>
                </c:pt>
                <c:pt idx="1049">
                  <c:v>68.7</c:v>
                </c:pt>
                <c:pt idx="1050">
                  <c:v>68.7</c:v>
                </c:pt>
                <c:pt idx="1051">
                  <c:v>68.7</c:v>
                </c:pt>
                <c:pt idx="1052">
                  <c:v>68.7</c:v>
                </c:pt>
                <c:pt idx="1053">
                  <c:v>68.7</c:v>
                </c:pt>
                <c:pt idx="1054">
                  <c:v>68.7</c:v>
                </c:pt>
                <c:pt idx="1055">
                  <c:v>68.9</c:v>
                </c:pt>
                <c:pt idx="1056">
                  <c:v>68.9</c:v>
                </c:pt>
                <c:pt idx="1057">
                  <c:v>68.9</c:v>
                </c:pt>
                <c:pt idx="1058">
                  <c:v>68.7</c:v>
                </c:pt>
                <c:pt idx="1059">
                  <c:v>68.5</c:v>
                </c:pt>
                <c:pt idx="1060">
                  <c:v>68.5</c:v>
                </c:pt>
                <c:pt idx="1061">
                  <c:v>68.5</c:v>
                </c:pt>
                <c:pt idx="1062">
                  <c:v>68.5</c:v>
                </c:pt>
                <c:pt idx="1063">
                  <c:v>68.5</c:v>
                </c:pt>
                <c:pt idx="1064">
                  <c:v>68.5</c:v>
                </c:pt>
                <c:pt idx="1065">
                  <c:v>68.5</c:v>
                </c:pt>
                <c:pt idx="1066">
                  <c:v>68.5</c:v>
                </c:pt>
                <c:pt idx="1067">
                  <c:v>68.5</c:v>
                </c:pt>
                <c:pt idx="1068">
                  <c:v>68.5</c:v>
                </c:pt>
                <c:pt idx="1069">
                  <c:v>68.5</c:v>
                </c:pt>
                <c:pt idx="1070">
                  <c:v>68.5</c:v>
                </c:pt>
                <c:pt idx="1071">
                  <c:v>68.4</c:v>
                </c:pt>
                <c:pt idx="1072">
                  <c:v>68.4</c:v>
                </c:pt>
                <c:pt idx="1073">
                  <c:v>68.4</c:v>
                </c:pt>
                <c:pt idx="1074">
                  <c:v>68.4</c:v>
                </c:pt>
                <c:pt idx="1075">
                  <c:v>68.4</c:v>
                </c:pt>
                <c:pt idx="1076">
                  <c:v>68.4</c:v>
                </c:pt>
                <c:pt idx="1077">
                  <c:v>68.2</c:v>
                </c:pt>
                <c:pt idx="1078">
                  <c:v>68.2</c:v>
                </c:pt>
                <c:pt idx="1079">
                  <c:v>68.2</c:v>
                </c:pt>
                <c:pt idx="1080">
                  <c:v>68.0</c:v>
                </c:pt>
                <c:pt idx="1081">
                  <c:v>68.0</c:v>
                </c:pt>
                <c:pt idx="1082">
                  <c:v>68.0</c:v>
                </c:pt>
                <c:pt idx="1083">
                  <c:v>68.0</c:v>
                </c:pt>
                <c:pt idx="1084">
                  <c:v>68.0</c:v>
                </c:pt>
                <c:pt idx="1085">
                  <c:v>67.8</c:v>
                </c:pt>
                <c:pt idx="1086">
                  <c:v>67.8</c:v>
                </c:pt>
                <c:pt idx="1087">
                  <c:v>67.8</c:v>
                </c:pt>
                <c:pt idx="1088">
                  <c:v>67.6</c:v>
                </c:pt>
                <c:pt idx="1089">
                  <c:v>67.6</c:v>
                </c:pt>
                <c:pt idx="1090">
                  <c:v>67.6</c:v>
                </c:pt>
                <c:pt idx="1091">
                  <c:v>67.5</c:v>
                </c:pt>
                <c:pt idx="1092">
                  <c:v>67.5</c:v>
                </c:pt>
                <c:pt idx="1093">
                  <c:v>67.5</c:v>
                </c:pt>
                <c:pt idx="1094">
                  <c:v>67.5</c:v>
                </c:pt>
                <c:pt idx="1095">
                  <c:v>67.5</c:v>
                </c:pt>
                <c:pt idx="1096">
                  <c:v>67.5</c:v>
                </c:pt>
                <c:pt idx="1097">
                  <c:v>67.5</c:v>
                </c:pt>
                <c:pt idx="1098">
                  <c:v>67.5</c:v>
                </c:pt>
                <c:pt idx="1099">
                  <c:v>67.5</c:v>
                </c:pt>
                <c:pt idx="1100">
                  <c:v>67.5</c:v>
                </c:pt>
                <c:pt idx="1101">
                  <c:v>67.5</c:v>
                </c:pt>
                <c:pt idx="1102">
                  <c:v>67.5</c:v>
                </c:pt>
                <c:pt idx="1103">
                  <c:v>67.5</c:v>
                </c:pt>
                <c:pt idx="1104">
                  <c:v>67.5</c:v>
                </c:pt>
                <c:pt idx="1105">
                  <c:v>67.5</c:v>
                </c:pt>
                <c:pt idx="1106">
                  <c:v>67.3</c:v>
                </c:pt>
                <c:pt idx="1107">
                  <c:v>67.5</c:v>
                </c:pt>
                <c:pt idx="1108">
                  <c:v>67.3</c:v>
                </c:pt>
                <c:pt idx="1109">
                  <c:v>67.3</c:v>
                </c:pt>
                <c:pt idx="1110">
                  <c:v>67.3</c:v>
                </c:pt>
                <c:pt idx="1111">
                  <c:v>67.3</c:v>
                </c:pt>
                <c:pt idx="1112">
                  <c:v>67.3</c:v>
                </c:pt>
                <c:pt idx="1113">
                  <c:v>67.3</c:v>
                </c:pt>
                <c:pt idx="1114">
                  <c:v>67.3</c:v>
                </c:pt>
                <c:pt idx="1115">
                  <c:v>67.3</c:v>
                </c:pt>
                <c:pt idx="1116">
                  <c:v>67.3</c:v>
                </c:pt>
                <c:pt idx="1117">
                  <c:v>67.3</c:v>
                </c:pt>
                <c:pt idx="1118">
                  <c:v>67.3</c:v>
                </c:pt>
                <c:pt idx="1119">
                  <c:v>67.3</c:v>
                </c:pt>
                <c:pt idx="1120">
                  <c:v>67.3</c:v>
                </c:pt>
                <c:pt idx="1121">
                  <c:v>67.3</c:v>
                </c:pt>
                <c:pt idx="1122">
                  <c:v>67.3</c:v>
                </c:pt>
                <c:pt idx="1123">
                  <c:v>67.3</c:v>
                </c:pt>
                <c:pt idx="1124">
                  <c:v>67.3</c:v>
                </c:pt>
                <c:pt idx="1125">
                  <c:v>67.1</c:v>
                </c:pt>
                <c:pt idx="1126">
                  <c:v>67.1</c:v>
                </c:pt>
                <c:pt idx="1127">
                  <c:v>66.9</c:v>
                </c:pt>
                <c:pt idx="1128">
                  <c:v>66.9</c:v>
                </c:pt>
                <c:pt idx="1129">
                  <c:v>66.7</c:v>
                </c:pt>
                <c:pt idx="1130">
                  <c:v>66.7</c:v>
                </c:pt>
                <c:pt idx="1131">
                  <c:v>66.6</c:v>
                </c:pt>
                <c:pt idx="1132">
                  <c:v>66.6</c:v>
                </c:pt>
                <c:pt idx="1133">
                  <c:v>66.6</c:v>
                </c:pt>
                <c:pt idx="1134">
                  <c:v>66.6</c:v>
                </c:pt>
                <c:pt idx="1135">
                  <c:v>66.6</c:v>
                </c:pt>
                <c:pt idx="1136">
                  <c:v>66.6</c:v>
                </c:pt>
                <c:pt idx="1137">
                  <c:v>66.6</c:v>
                </c:pt>
                <c:pt idx="1138">
                  <c:v>66.6</c:v>
                </c:pt>
                <c:pt idx="1139">
                  <c:v>66.6</c:v>
                </c:pt>
                <c:pt idx="1140">
                  <c:v>66.6</c:v>
                </c:pt>
                <c:pt idx="1141">
                  <c:v>66.6</c:v>
                </c:pt>
                <c:pt idx="1142">
                  <c:v>66.7</c:v>
                </c:pt>
                <c:pt idx="1143">
                  <c:v>66.7</c:v>
                </c:pt>
                <c:pt idx="1144">
                  <c:v>66.7</c:v>
                </c:pt>
                <c:pt idx="1145">
                  <c:v>66.7</c:v>
                </c:pt>
                <c:pt idx="1146">
                  <c:v>66.7</c:v>
                </c:pt>
                <c:pt idx="1147">
                  <c:v>66.9</c:v>
                </c:pt>
                <c:pt idx="1148">
                  <c:v>66.9</c:v>
                </c:pt>
                <c:pt idx="1149">
                  <c:v>66.9</c:v>
                </c:pt>
                <c:pt idx="1150">
                  <c:v>66.9</c:v>
                </c:pt>
                <c:pt idx="1151">
                  <c:v>66.9</c:v>
                </c:pt>
                <c:pt idx="1152">
                  <c:v>66.9</c:v>
                </c:pt>
                <c:pt idx="1153">
                  <c:v>66.9</c:v>
                </c:pt>
                <c:pt idx="1154">
                  <c:v>66.9</c:v>
                </c:pt>
                <c:pt idx="1155">
                  <c:v>66.9</c:v>
                </c:pt>
                <c:pt idx="1156">
                  <c:v>66.9</c:v>
                </c:pt>
                <c:pt idx="1157">
                  <c:v>66.9</c:v>
                </c:pt>
                <c:pt idx="1158">
                  <c:v>66.9</c:v>
                </c:pt>
                <c:pt idx="1159">
                  <c:v>67.1</c:v>
                </c:pt>
                <c:pt idx="1160">
                  <c:v>66.9</c:v>
                </c:pt>
                <c:pt idx="1161">
                  <c:v>66.9</c:v>
                </c:pt>
                <c:pt idx="1162">
                  <c:v>66.7</c:v>
                </c:pt>
                <c:pt idx="1163">
                  <c:v>66.7</c:v>
                </c:pt>
                <c:pt idx="1164">
                  <c:v>66.6</c:v>
                </c:pt>
                <c:pt idx="1165">
                  <c:v>66.6</c:v>
                </c:pt>
                <c:pt idx="1166">
                  <c:v>66.4</c:v>
                </c:pt>
                <c:pt idx="1167">
                  <c:v>66.4</c:v>
                </c:pt>
                <c:pt idx="1168">
                  <c:v>66.4</c:v>
                </c:pt>
                <c:pt idx="1169">
                  <c:v>66.4</c:v>
                </c:pt>
                <c:pt idx="1170">
                  <c:v>66.4</c:v>
                </c:pt>
                <c:pt idx="1171">
                  <c:v>66.6</c:v>
                </c:pt>
                <c:pt idx="1172">
                  <c:v>66.6</c:v>
                </c:pt>
                <c:pt idx="1173">
                  <c:v>66.6</c:v>
                </c:pt>
                <c:pt idx="1174">
                  <c:v>66.7</c:v>
                </c:pt>
                <c:pt idx="1175">
                  <c:v>66.7</c:v>
                </c:pt>
                <c:pt idx="1176">
                  <c:v>66.7</c:v>
                </c:pt>
                <c:pt idx="1177">
                  <c:v>66.7</c:v>
                </c:pt>
                <c:pt idx="1178">
                  <c:v>66.9</c:v>
                </c:pt>
                <c:pt idx="1179">
                  <c:v>66.9</c:v>
                </c:pt>
                <c:pt idx="1180">
                  <c:v>66.9</c:v>
                </c:pt>
                <c:pt idx="1181">
                  <c:v>66.9</c:v>
                </c:pt>
                <c:pt idx="1182">
                  <c:v>66.9</c:v>
                </c:pt>
                <c:pt idx="1183">
                  <c:v>66.9</c:v>
                </c:pt>
                <c:pt idx="1184">
                  <c:v>66.9</c:v>
                </c:pt>
                <c:pt idx="1185">
                  <c:v>66.9</c:v>
                </c:pt>
                <c:pt idx="1186">
                  <c:v>66.9</c:v>
                </c:pt>
                <c:pt idx="1187">
                  <c:v>66.7</c:v>
                </c:pt>
                <c:pt idx="1188">
                  <c:v>66.7</c:v>
                </c:pt>
                <c:pt idx="1189">
                  <c:v>66.7</c:v>
                </c:pt>
                <c:pt idx="1190">
                  <c:v>66.7</c:v>
                </c:pt>
                <c:pt idx="1191">
                  <c:v>66.6</c:v>
                </c:pt>
                <c:pt idx="1192">
                  <c:v>66.6</c:v>
                </c:pt>
                <c:pt idx="1193">
                  <c:v>66.6</c:v>
                </c:pt>
                <c:pt idx="1194">
                  <c:v>66.6</c:v>
                </c:pt>
                <c:pt idx="1195">
                  <c:v>66.6</c:v>
                </c:pt>
                <c:pt idx="1196">
                  <c:v>66.4</c:v>
                </c:pt>
                <c:pt idx="1197">
                  <c:v>66.4</c:v>
                </c:pt>
                <c:pt idx="1198">
                  <c:v>66.2</c:v>
                </c:pt>
                <c:pt idx="1199">
                  <c:v>66.0</c:v>
                </c:pt>
                <c:pt idx="1200">
                  <c:v>66.0</c:v>
                </c:pt>
                <c:pt idx="1201">
                  <c:v>65.8</c:v>
                </c:pt>
                <c:pt idx="1202">
                  <c:v>65.7</c:v>
                </c:pt>
                <c:pt idx="1203">
                  <c:v>65.7</c:v>
                </c:pt>
                <c:pt idx="1204">
                  <c:v>65.5</c:v>
                </c:pt>
                <c:pt idx="1205">
                  <c:v>65.1</c:v>
                </c:pt>
                <c:pt idx="1206">
                  <c:v>64.9</c:v>
                </c:pt>
                <c:pt idx="1207">
                  <c:v>64.9</c:v>
                </c:pt>
                <c:pt idx="1208">
                  <c:v>64.9</c:v>
                </c:pt>
                <c:pt idx="1209">
                  <c:v>64.8</c:v>
                </c:pt>
                <c:pt idx="1210">
                  <c:v>64.8</c:v>
                </c:pt>
                <c:pt idx="1211">
                  <c:v>64.8</c:v>
                </c:pt>
                <c:pt idx="1212">
                  <c:v>64.6</c:v>
                </c:pt>
                <c:pt idx="1213">
                  <c:v>64.6</c:v>
                </c:pt>
                <c:pt idx="1214">
                  <c:v>64.6</c:v>
                </c:pt>
                <c:pt idx="1215">
                  <c:v>64.4</c:v>
                </c:pt>
                <c:pt idx="1216">
                  <c:v>64.4</c:v>
                </c:pt>
                <c:pt idx="1217">
                  <c:v>64.4</c:v>
                </c:pt>
                <c:pt idx="1218">
                  <c:v>64.2</c:v>
                </c:pt>
                <c:pt idx="1219">
                  <c:v>64.2</c:v>
                </c:pt>
                <c:pt idx="1220">
                  <c:v>64.2</c:v>
                </c:pt>
                <c:pt idx="1221">
                  <c:v>64.0</c:v>
                </c:pt>
                <c:pt idx="1222">
                  <c:v>64.0</c:v>
                </c:pt>
                <c:pt idx="1223">
                  <c:v>64.0</c:v>
                </c:pt>
                <c:pt idx="1224">
                  <c:v>64.0</c:v>
                </c:pt>
                <c:pt idx="1225">
                  <c:v>64.2</c:v>
                </c:pt>
                <c:pt idx="1226">
                  <c:v>64.2</c:v>
                </c:pt>
                <c:pt idx="1227">
                  <c:v>64.2</c:v>
                </c:pt>
                <c:pt idx="1228">
                  <c:v>64.2</c:v>
                </c:pt>
                <c:pt idx="1229">
                  <c:v>64.2</c:v>
                </c:pt>
                <c:pt idx="1230">
                  <c:v>64.2</c:v>
                </c:pt>
                <c:pt idx="1231">
                  <c:v>64.4</c:v>
                </c:pt>
                <c:pt idx="1232">
                  <c:v>64.6</c:v>
                </c:pt>
                <c:pt idx="1233">
                  <c:v>64.6</c:v>
                </c:pt>
                <c:pt idx="1234">
                  <c:v>64.6</c:v>
                </c:pt>
                <c:pt idx="1235">
                  <c:v>64.6</c:v>
                </c:pt>
                <c:pt idx="1236">
                  <c:v>64.4</c:v>
                </c:pt>
                <c:pt idx="1237">
                  <c:v>64.2</c:v>
                </c:pt>
                <c:pt idx="1238">
                  <c:v>64.2</c:v>
                </c:pt>
                <c:pt idx="1239">
                  <c:v>64.2</c:v>
                </c:pt>
                <c:pt idx="1240">
                  <c:v>64.2</c:v>
                </c:pt>
                <c:pt idx="1241">
                  <c:v>64.2</c:v>
                </c:pt>
                <c:pt idx="1242">
                  <c:v>64.2</c:v>
                </c:pt>
                <c:pt idx="1243">
                  <c:v>64.2</c:v>
                </c:pt>
                <c:pt idx="1244">
                  <c:v>64.2</c:v>
                </c:pt>
                <c:pt idx="1245">
                  <c:v>64.2</c:v>
                </c:pt>
                <c:pt idx="1246">
                  <c:v>64.2</c:v>
                </c:pt>
                <c:pt idx="1247">
                  <c:v>64.4</c:v>
                </c:pt>
                <c:pt idx="1248">
                  <c:v>64.6</c:v>
                </c:pt>
                <c:pt idx="1249">
                  <c:v>64.6</c:v>
                </c:pt>
                <c:pt idx="1250">
                  <c:v>64.6</c:v>
                </c:pt>
                <c:pt idx="1251">
                  <c:v>64.6</c:v>
                </c:pt>
                <c:pt idx="1252">
                  <c:v>64.6</c:v>
                </c:pt>
                <c:pt idx="1253">
                  <c:v>64.8</c:v>
                </c:pt>
                <c:pt idx="1254">
                  <c:v>64.8</c:v>
                </c:pt>
                <c:pt idx="1255">
                  <c:v>64.8</c:v>
                </c:pt>
                <c:pt idx="1256">
                  <c:v>64.9</c:v>
                </c:pt>
                <c:pt idx="1257">
                  <c:v>64.9</c:v>
                </c:pt>
                <c:pt idx="1258">
                  <c:v>65.1</c:v>
                </c:pt>
                <c:pt idx="1259">
                  <c:v>65.5</c:v>
                </c:pt>
                <c:pt idx="1260">
                  <c:v>65.7</c:v>
                </c:pt>
                <c:pt idx="1261">
                  <c:v>65.8</c:v>
                </c:pt>
                <c:pt idx="1262">
                  <c:v>66.0</c:v>
                </c:pt>
                <c:pt idx="1263">
                  <c:v>66.2</c:v>
                </c:pt>
                <c:pt idx="1264">
                  <c:v>66.4</c:v>
                </c:pt>
                <c:pt idx="1265">
                  <c:v>66.4</c:v>
                </c:pt>
                <c:pt idx="1266">
                  <c:v>66.6</c:v>
                </c:pt>
                <c:pt idx="1267">
                  <c:v>66.6</c:v>
                </c:pt>
                <c:pt idx="1268">
                  <c:v>66.7</c:v>
                </c:pt>
                <c:pt idx="1269">
                  <c:v>66.7</c:v>
                </c:pt>
                <c:pt idx="1270">
                  <c:v>66.9</c:v>
                </c:pt>
                <c:pt idx="1271">
                  <c:v>67.3</c:v>
                </c:pt>
                <c:pt idx="1272">
                  <c:v>67.3</c:v>
                </c:pt>
                <c:pt idx="1273">
                  <c:v>67.5</c:v>
                </c:pt>
                <c:pt idx="1274">
                  <c:v>67.6</c:v>
                </c:pt>
                <c:pt idx="1275">
                  <c:v>67.8</c:v>
                </c:pt>
                <c:pt idx="1276">
                  <c:v>68.0</c:v>
                </c:pt>
                <c:pt idx="1277">
                  <c:v>67.8</c:v>
                </c:pt>
                <c:pt idx="1278">
                  <c:v>67.8</c:v>
                </c:pt>
                <c:pt idx="1279">
                  <c:v>67.8</c:v>
                </c:pt>
                <c:pt idx="1280">
                  <c:v>68.2</c:v>
                </c:pt>
                <c:pt idx="1281">
                  <c:v>68.5</c:v>
                </c:pt>
                <c:pt idx="1282">
                  <c:v>68.5</c:v>
                </c:pt>
                <c:pt idx="1283">
                  <c:v>68.7</c:v>
                </c:pt>
                <c:pt idx="1284">
                  <c:v>68.5</c:v>
                </c:pt>
                <c:pt idx="1285">
                  <c:v>68.7</c:v>
                </c:pt>
                <c:pt idx="1286">
                  <c:v>68.9</c:v>
                </c:pt>
                <c:pt idx="1287">
                  <c:v>69.1</c:v>
                </c:pt>
                <c:pt idx="1288">
                  <c:v>69.1</c:v>
                </c:pt>
                <c:pt idx="1289">
                  <c:v>69.3</c:v>
                </c:pt>
                <c:pt idx="1290">
                  <c:v>69.3</c:v>
                </c:pt>
                <c:pt idx="1291">
                  <c:v>69.6</c:v>
                </c:pt>
                <c:pt idx="1292">
                  <c:v>69.6</c:v>
                </c:pt>
                <c:pt idx="1293">
                  <c:v>69.6</c:v>
                </c:pt>
                <c:pt idx="1294">
                  <c:v>69.4</c:v>
                </c:pt>
                <c:pt idx="1295">
                  <c:v>69.6</c:v>
                </c:pt>
                <c:pt idx="1296">
                  <c:v>69.4</c:v>
                </c:pt>
                <c:pt idx="1297">
                  <c:v>69.3</c:v>
                </c:pt>
                <c:pt idx="1298">
                  <c:v>69.1</c:v>
                </c:pt>
                <c:pt idx="1299">
                  <c:v>68.7</c:v>
                </c:pt>
                <c:pt idx="1300">
                  <c:v>68.5</c:v>
                </c:pt>
                <c:pt idx="1301">
                  <c:v>68.9</c:v>
                </c:pt>
                <c:pt idx="1302">
                  <c:v>69.3</c:v>
                </c:pt>
                <c:pt idx="1303">
                  <c:v>69.3</c:v>
                </c:pt>
                <c:pt idx="1304">
                  <c:v>69.1</c:v>
                </c:pt>
                <c:pt idx="1305">
                  <c:v>69.1</c:v>
                </c:pt>
                <c:pt idx="1306">
                  <c:v>69.3</c:v>
                </c:pt>
                <c:pt idx="1307">
                  <c:v>69.4</c:v>
                </c:pt>
                <c:pt idx="1308">
                  <c:v>70.0</c:v>
                </c:pt>
                <c:pt idx="1309">
                  <c:v>70.3</c:v>
                </c:pt>
                <c:pt idx="1310">
                  <c:v>71.2</c:v>
                </c:pt>
                <c:pt idx="1311">
                  <c:v>71.4</c:v>
                </c:pt>
                <c:pt idx="1312">
                  <c:v>71.2</c:v>
                </c:pt>
                <c:pt idx="1313">
                  <c:v>71.4</c:v>
                </c:pt>
                <c:pt idx="1314">
                  <c:v>71.1</c:v>
                </c:pt>
                <c:pt idx="1315">
                  <c:v>71.1</c:v>
                </c:pt>
                <c:pt idx="1316">
                  <c:v>70.9</c:v>
                </c:pt>
                <c:pt idx="1317">
                  <c:v>70.2</c:v>
                </c:pt>
                <c:pt idx="1318">
                  <c:v>70.2</c:v>
                </c:pt>
                <c:pt idx="1319">
                  <c:v>70.2</c:v>
                </c:pt>
                <c:pt idx="1320">
                  <c:v>70.7</c:v>
                </c:pt>
                <c:pt idx="1321">
                  <c:v>70.5</c:v>
                </c:pt>
                <c:pt idx="1322">
                  <c:v>70.2</c:v>
                </c:pt>
                <c:pt idx="1323">
                  <c:v>70.2</c:v>
                </c:pt>
                <c:pt idx="1324">
                  <c:v>70.3</c:v>
                </c:pt>
                <c:pt idx="1325">
                  <c:v>70.5</c:v>
                </c:pt>
                <c:pt idx="1326">
                  <c:v>70.3</c:v>
                </c:pt>
                <c:pt idx="1327">
                  <c:v>70.3</c:v>
                </c:pt>
                <c:pt idx="1328">
                  <c:v>70.0</c:v>
                </c:pt>
                <c:pt idx="1329">
                  <c:v>69.6</c:v>
                </c:pt>
                <c:pt idx="1330">
                  <c:v>69.4</c:v>
                </c:pt>
                <c:pt idx="1331">
                  <c:v>69.4</c:v>
                </c:pt>
                <c:pt idx="1332">
                  <c:v>69.4</c:v>
                </c:pt>
                <c:pt idx="1333">
                  <c:v>69.6</c:v>
                </c:pt>
                <c:pt idx="1334">
                  <c:v>69.6</c:v>
                </c:pt>
                <c:pt idx="1335">
                  <c:v>69.1</c:v>
                </c:pt>
                <c:pt idx="1336">
                  <c:v>67.5</c:v>
                </c:pt>
                <c:pt idx="1337">
                  <c:v>66.6</c:v>
                </c:pt>
                <c:pt idx="1338">
                  <c:v>66.0</c:v>
                </c:pt>
                <c:pt idx="1339">
                  <c:v>65.8</c:v>
                </c:pt>
                <c:pt idx="1340">
                  <c:v>65.7</c:v>
                </c:pt>
                <c:pt idx="1341">
                  <c:v>65.7</c:v>
                </c:pt>
                <c:pt idx="1342">
                  <c:v>65.7</c:v>
                </c:pt>
                <c:pt idx="1343">
                  <c:v>65.5</c:v>
                </c:pt>
                <c:pt idx="1344">
                  <c:v>65.3</c:v>
                </c:pt>
                <c:pt idx="1345">
                  <c:v>65.5</c:v>
                </c:pt>
                <c:pt idx="1346">
                  <c:v>65.7</c:v>
                </c:pt>
                <c:pt idx="1347">
                  <c:v>65.5</c:v>
                </c:pt>
                <c:pt idx="1348">
                  <c:v>65.1</c:v>
                </c:pt>
                <c:pt idx="1349">
                  <c:v>64.9</c:v>
                </c:pt>
                <c:pt idx="1350">
                  <c:v>64.9</c:v>
                </c:pt>
                <c:pt idx="1351">
                  <c:v>65.1</c:v>
                </c:pt>
                <c:pt idx="1352">
                  <c:v>64.9</c:v>
                </c:pt>
                <c:pt idx="1353">
                  <c:v>64.8</c:v>
                </c:pt>
                <c:pt idx="1354">
                  <c:v>64.8</c:v>
                </c:pt>
                <c:pt idx="1355">
                  <c:v>64.8</c:v>
                </c:pt>
                <c:pt idx="1356">
                  <c:v>64.6</c:v>
                </c:pt>
                <c:pt idx="1357">
                  <c:v>64.6</c:v>
                </c:pt>
                <c:pt idx="1358">
                  <c:v>64.6</c:v>
                </c:pt>
                <c:pt idx="1359">
                  <c:v>64.6</c:v>
                </c:pt>
                <c:pt idx="1360">
                  <c:v>64.8</c:v>
                </c:pt>
                <c:pt idx="1361">
                  <c:v>64.6</c:v>
                </c:pt>
                <c:pt idx="1362">
                  <c:v>64.6</c:v>
                </c:pt>
                <c:pt idx="1363">
                  <c:v>64.2</c:v>
                </c:pt>
                <c:pt idx="1364">
                  <c:v>64.2</c:v>
                </c:pt>
                <c:pt idx="1365">
                  <c:v>64.0</c:v>
                </c:pt>
                <c:pt idx="1366">
                  <c:v>64.0</c:v>
                </c:pt>
                <c:pt idx="1367">
                  <c:v>64.0</c:v>
                </c:pt>
                <c:pt idx="1368">
                  <c:v>64.0</c:v>
                </c:pt>
                <c:pt idx="1369">
                  <c:v>63.9</c:v>
                </c:pt>
                <c:pt idx="1370">
                  <c:v>63.7</c:v>
                </c:pt>
                <c:pt idx="1371">
                  <c:v>63.7</c:v>
                </c:pt>
                <c:pt idx="1372">
                  <c:v>63.7</c:v>
                </c:pt>
                <c:pt idx="1373">
                  <c:v>63.5</c:v>
                </c:pt>
                <c:pt idx="1374">
                  <c:v>63.5</c:v>
                </c:pt>
                <c:pt idx="1375">
                  <c:v>63.3</c:v>
                </c:pt>
                <c:pt idx="1376">
                  <c:v>63.3</c:v>
                </c:pt>
                <c:pt idx="1377">
                  <c:v>63.3</c:v>
                </c:pt>
                <c:pt idx="1378">
                  <c:v>63.3</c:v>
                </c:pt>
                <c:pt idx="1379">
                  <c:v>63.3</c:v>
                </c:pt>
                <c:pt idx="1380">
                  <c:v>63.3</c:v>
                </c:pt>
                <c:pt idx="1381">
                  <c:v>63.3</c:v>
                </c:pt>
                <c:pt idx="1382">
                  <c:v>63.3</c:v>
                </c:pt>
                <c:pt idx="1383">
                  <c:v>63.3</c:v>
                </c:pt>
                <c:pt idx="1384">
                  <c:v>63.3</c:v>
                </c:pt>
                <c:pt idx="1385">
                  <c:v>63.3</c:v>
                </c:pt>
                <c:pt idx="1386">
                  <c:v>63.3</c:v>
                </c:pt>
                <c:pt idx="1387">
                  <c:v>63.3</c:v>
                </c:pt>
                <c:pt idx="1388">
                  <c:v>63.5</c:v>
                </c:pt>
                <c:pt idx="1389">
                  <c:v>63.5</c:v>
                </c:pt>
                <c:pt idx="1390">
                  <c:v>63.3</c:v>
                </c:pt>
                <c:pt idx="1391">
                  <c:v>63.3</c:v>
                </c:pt>
                <c:pt idx="1392">
                  <c:v>63.3</c:v>
                </c:pt>
                <c:pt idx="1393">
                  <c:v>63.3</c:v>
                </c:pt>
                <c:pt idx="1394">
                  <c:v>63.1</c:v>
                </c:pt>
                <c:pt idx="1395">
                  <c:v>63.1</c:v>
                </c:pt>
                <c:pt idx="1396">
                  <c:v>63.1</c:v>
                </c:pt>
                <c:pt idx="1397">
                  <c:v>63.1</c:v>
                </c:pt>
                <c:pt idx="1398">
                  <c:v>63.1</c:v>
                </c:pt>
                <c:pt idx="1399">
                  <c:v>63.0</c:v>
                </c:pt>
                <c:pt idx="1400">
                  <c:v>63.0</c:v>
                </c:pt>
                <c:pt idx="1401">
                  <c:v>62.8</c:v>
                </c:pt>
                <c:pt idx="1402">
                  <c:v>62.8</c:v>
                </c:pt>
                <c:pt idx="1403">
                  <c:v>62.8</c:v>
                </c:pt>
                <c:pt idx="1404">
                  <c:v>62.8</c:v>
                </c:pt>
                <c:pt idx="1405">
                  <c:v>62.6</c:v>
                </c:pt>
                <c:pt idx="1406">
                  <c:v>62.6</c:v>
                </c:pt>
                <c:pt idx="1407">
                  <c:v>62.6</c:v>
                </c:pt>
                <c:pt idx="1408">
                  <c:v>62.4</c:v>
                </c:pt>
                <c:pt idx="1409">
                  <c:v>62.4</c:v>
                </c:pt>
                <c:pt idx="1410">
                  <c:v>62.2</c:v>
                </c:pt>
                <c:pt idx="1411">
                  <c:v>62.2</c:v>
                </c:pt>
                <c:pt idx="1412">
                  <c:v>62.1</c:v>
                </c:pt>
                <c:pt idx="1413">
                  <c:v>61.9</c:v>
                </c:pt>
                <c:pt idx="1414">
                  <c:v>61.9</c:v>
                </c:pt>
                <c:pt idx="1415">
                  <c:v>61.9</c:v>
                </c:pt>
                <c:pt idx="1416">
                  <c:v>61.9</c:v>
                </c:pt>
                <c:pt idx="1417">
                  <c:v>61.9</c:v>
                </c:pt>
                <c:pt idx="1418">
                  <c:v>61.7</c:v>
                </c:pt>
                <c:pt idx="1419">
                  <c:v>61.5</c:v>
                </c:pt>
                <c:pt idx="1420">
                  <c:v>61.5</c:v>
                </c:pt>
                <c:pt idx="1421">
                  <c:v>61.5</c:v>
                </c:pt>
                <c:pt idx="1422">
                  <c:v>61.5</c:v>
                </c:pt>
                <c:pt idx="1423">
                  <c:v>61.5</c:v>
                </c:pt>
                <c:pt idx="1424">
                  <c:v>61.5</c:v>
                </c:pt>
                <c:pt idx="1425">
                  <c:v>61.5</c:v>
                </c:pt>
                <c:pt idx="1426">
                  <c:v>61.5</c:v>
                </c:pt>
                <c:pt idx="1427">
                  <c:v>61.5</c:v>
                </c:pt>
                <c:pt idx="1428">
                  <c:v>61.5</c:v>
                </c:pt>
                <c:pt idx="1429">
                  <c:v>61.3</c:v>
                </c:pt>
                <c:pt idx="1430">
                  <c:v>61.3</c:v>
                </c:pt>
                <c:pt idx="1431">
                  <c:v>61.3</c:v>
                </c:pt>
                <c:pt idx="1432">
                  <c:v>61.3</c:v>
                </c:pt>
                <c:pt idx="1433">
                  <c:v>61.3</c:v>
                </c:pt>
                <c:pt idx="1434">
                  <c:v>61.3</c:v>
                </c:pt>
                <c:pt idx="1435">
                  <c:v>61.3</c:v>
                </c:pt>
                <c:pt idx="1436">
                  <c:v>61.2</c:v>
                </c:pt>
                <c:pt idx="1437">
                  <c:v>61.2</c:v>
                </c:pt>
                <c:pt idx="1438">
                  <c:v>61.2</c:v>
                </c:pt>
                <c:pt idx="1439">
                  <c:v>61.2</c:v>
                </c:pt>
                <c:pt idx="1440">
                  <c:v>61.2</c:v>
                </c:pt>
                <c:pt idx="1441">
                  <c:v>61.2</c:v>
                </c:pt>
                <c:pt idx="1442">
                  <c:v>61.2</c:v>
                </c:pt>
                <c:pt idx="1443">
                  <c:v>61.2</c:v>
                </c:pt>
                <c:pt idx="1444">
                  <c:v>61.2</c:v>
                </c:pt>
                <c:pt idx="1445">
                  <c:v>61.2</c:v>
                </c:pt>
                <c:pt idx="1446">
                  <c:v>61.3</c:v>
                </c:pt>
                <c:pt idx="1447">
                  <c:v>61.2</c:v>
                </c:pt>
                <c:pt idx="1448">
                  <c:v>61.2</c:v>
                </c:pt>
                <c:pt idx="1449">
                  <c:v>61.2</c:v>
                </c:pt>
                <c:pt idx="1450">
                  <c:v>61.0</c:v>
                </c:pt>
                <c:pt idx="1451">
                  <c:v>61.0</c:v>
                </c:pt>
                <c:pt idx="1452">
                  <c:v>61.0</c:v>
                </c:pt>
                <c:pt idx="1453">
                  <c:v>61.0</c:v>
                </c:pt>
                <c:pt idx="1454">
                  <c:v>61.2</c:v>
                </c:pt>
                <c:pt idx="1455">
                  <c:v>61.2</c:v>
                </c:pt>
                <c:pt idx="1456">
                  <c:v>61.2</c:v>
                </c:pt>
                <c:pt idx="1457">
                  <c:v>61.3</c:v>
                </c:pt>
                <c:pt idx="1458">
                  <c:v>61.3</c:v>
                </c:pt>
                <c:pt idx="1459">
                  <c:v>61.2</c:v>
                </c:pt>
                <c:pt idx="1460">
                  <c:v>61.2</c:v>
                </c:pt>
                <c:pt idx="1461">
                  <c:v>61.2</c:v>
                </c:pt>
                <c:pt idx="1462">
                  <c:v>61.0</c:v>
                </c:pt>
                <c:pt idx="1463">
                  <c:v>61.0</c:v>
                </c:pt>
                <c:pt idx="1464">
                  <c:v>61.0</c:v>
                </c:pt>
                <c:pt idx="1465">
                  <c:v>61.0</c:v>
                </c:pt>
                <c:pt idx="1466">
                  <c:v>61.0</c:v>
                </c:pt>
                <c:pt idx="1467">
                  <c:v>61.0</c:v>
                </c:pt>
                <c:pt idx="1468">
                  <c:v>61.0</c:v>
                </c:pt>
                <c:pt idx="1469">
                  <c:v>61.0</c:v>
                </c:pt>
                <c:pt idx="1470">
                  <c:v>61.0</c:v>
                </c:pt>
                <c:pt idx="1471">
                  <c:v>61.2</c:v>
                </c:pt>
                <c:pt idx="1472">
                  <c:v>61.2</c:v>
                </c:pt>
                <c:pt idx="1473">
                  <c:v>61.0</c:v>
                </c:pt>
                <c:pt idx="1474">
                  <c:v>61.2</c:v>
                </c:pt>
                <c:pt idx="1475">
                  <c:v>61.2</c:v>
                </c:pt>
                <c:pt idx="1476">
                  <c:v>61.2</c:v>
                </c:pt>
                <c:pt idx="1477">
                  <c:v>61.2</c:v>
                </c:pt>
                <c:pt idx="1478">
                  <c:v>61.2</c:v>
                </c:pt>
                <c:pt idx="1479">
                  <c:v>61.2</c:v>
                </c:pt>
                <c:pt idx="1480">
                  <c:v>61.2</c:v>
                </c:pt>
                <c:pt idx="1481">
                  <c:v>61.2</c:v>
                </c:pt>
                <c:pt idx="1482">
                  <c:v>61.2</c:v>
                </c:pt>
                <c:pt idx="1483">
                  <c:v>61.0</c:v>
                </c:pt>
                <c:pt idx="1484">
                  <c:v>61.0</c:v>
                </c:pt>
                <c:pt idx="1485">
                  <c:v>61.0</c:v>
                </c:pt>
                <c:pt idx="1486">
                  <c:v>61.0</c:v>
                </c:pt>
                <c:pt idx="1487">
                  <c:v>60.8</c:v>
                </c:pt>
                <c:pt idx="1488">
                  <c:v>60.8</c:v>
                </c:pt>
                <c:pt idx="1489">
                  <c:v>60.6</c:v>
                </c:pt>
                <c:pt idx="1490">
                  <c:v>60.4</c:v>
                </c:pt>
                <c:pt idx="1491">
                  <c:v>60.3</c:v>
                </c:pt>
                <c:pt idx="1492">
                  <c:v>60.1</c:v>
                </c:pt>
                <c:pt idx="1493">
                  <c:v>59.9</c:v>
                </c:pt>
                <c:pt idx="1494">
                  <c:v>59.9</c:v>
                </c:pt>
                <c:pt idx="1495">
                  <c:v>60.1</c:v>
                </c:pt>
                <c:pt idx="1496">
                  <c:v>60.1</c:v>
                </c:pt>
                <c:pt idx="1497">
                  <c:v>60.1</c:v>
                </c:pt>
                <c:pt idx="1498">
                  <c:v>60.3</c:v>
                </c:pt>
                <c:pt idx="1499">
                  <c:v>60.3</c:v>
                </c:pt>
                <c:pt idx="1500">
                  <c:v>60.4</c:v>
                </c:pt>
                <c:pt idx="1501">
                  <c:v>60.4</c:v>
                </c:pt>
                <c:pt idx="1502">
                  <c:v>60.4</c:v>
                </c:pt>
                <c:pt idx="1503">
                  <c:v>60.4</c:v>
                </c:pt>
                <c:pt idx="1504">
                  <c:v>60.4</c:v>
                </c:pt>
                <c:pt idx="1505">
                  <c:v>60.4</c:v>
                </c:pt>
                <c:pt idx="1506">
                  <c:v>60.4</c:v>
                </c:pt>
                <c:pt idx="1507">
                  <c:v>60.4</c:v>
                </c:pt>
                <c:pt idx="1508">
                  <c:v>60.4</c:v>
                </c:pt>
                <c:pt idx="1509">
                  <c:v>60.6</c:v>
                </c:pt>
                <c:pt idx="1510">
                  <c:v>60.6</c:v>
                </c:pt>
                <c:pt idx="1511">
                  <c:v>60.6</c:v>
                </c:pt>
                <c:pt idx="1512">
                  <c:v>60.6</c:v>
                </c:pt>
                <c:pt idx="1513">
                  <c:v>60.6</c:v>
                </c:pt>
                <c:pt idx="1514">
                  <c:v>60.8</c:v>
                </c:pt>
                <c:pt idx="1515">
                  <c:v>60.8</c:v>
                </c:pt>
                <c:pt idx="1516">
                  <c:v>60.8</c:v>
                </c:pt>
                <c:pt idx="1517">
                  <c:v>60.6</c:v>
                </c:pt>
                <c:pt idx="1518">
                  <c:v>60.6</c:v>
                </c:pt>
                <c:pt idx="1519">
                  <c:v>60.6</c:v>
                </c:pt>
                <c:pt idx="1520">
                  <c:v>60.8</c:v>
                </c:pt>
                <c:pt idx="1521">
                  <c:v>60.8</c:v>
                </c:pt>
                <c:pt idx="1522">
                  <c:v>60.6</c:v>
                </c:pt>
                <c:pt idx="1523">
                  <c:v>60.6</c:v>
                </c:pt>
                <c:pt idx="1524">
                  <c:v>60.6</c:v>
                </c:pt>
                <c:pt idx="1525">
                  <c:v>60.6</c:v>
                </c:pt>
                <c:pt idx="1526">
                  <c:v>60.6</c:v>
                </c:pt>
                <c:pt idx="1527">
                  <c:v>60.6</c:v>
                </c:pt>
                <c:pt idx="1528">
                  <c:v>60.6</c:v>
                </c:pt>
                <c:pt idx="1529">
                  <c:v>60.6</c:v>
                </c:pt>
                <c:pt idx="1530">
                  <c:v>60.8</c:v>
                </c:pt>
                <c:pt idx="1531">
                  <c:v>60.8</c:v>
                </c:pt>
                <c:pt idx="1532">
                  <c:v>60.8</c:v>
                </c:pt>
                <c:pt idx="1533">
                  <c:v>61.0</c:v>
                </c:pt>
                <c:pt idx="1534">
                  <c:v>60.8</c:v>
                </c:pt>
                <c:pt idx="1535">
                  <c:v>61.0</c:v>
                </c:pt>
                <c:pt idx="1536">
                  <c:v>60.8</c:v>
                </c:pt>
                <c:pt idx="1537">
                  <c:v>60.8</c:v>
                </c:pt>
                <c:pt idx="1538">
                  <c:v>61.0</c:v>
                </c:pt>
                <c:pt idx="1539">
                  <c:v>61.0</c:v>
                </c:pt>
                <c:pt idx="1540">
                  <c:v>61.0</c:v>
                </c:pt>
                <c:pt idx="1541">
                  <c:v>61.0</c:v>
                </c:pt>
                <c:pt idx="1542">
                  <c:v>61.0</c:v>
                </c:pt>
                <c:pt idx="1543">
                  <c:v>60.8</c:v>
                </c:pt>
                <c:pt idx="1544">
                  <c:v>60.8</c:v>
                </c:pt>
                <c:pt idx="1545">
                  <c:v>60.6</c:v>
                </c:pt>
                <c:pt idx="1546">
                  <c:v>60.6</c:v>
                </c:pt>
                <c:pt idx="1547">
                  <c:v>60.6</c:v>
                </c:pt>
                <c:pt idx="1548">
                  <c:v>60.6</c:v>
                </c:pt>
                <c:pt idx="1549">
                  <c:v>60.6</c:v>
                </c:pt>
                <c:pt idx="1550">
                  <c:v>60.6</c:v>
                </c:pt>
                <c:pt idx="1551">
                  <c:v>60.8</c:v>
                </c:pt>
                <c:pt idx="1552">
                  <c:v>60.8</c:v>
                </c:pt>
                <c:pt idx="1553">
                  <c:v>61.0</c:v>
                </c:pt>
                <c:pt idx="1554">
                  <c:v>61.0</c:v>
                </c:pt>
                <c:pt idx="1555">
                  <c:v>61.0</c:v>
                </c:pt>
                <c:pt idx="1556">
                  <c:v>61.2</c:v>
                </c:pt>
                <c:pt idx="1557">
                  <c:v>61.2</c:v>
                </c:pt>
                <c:pt idx="1558">
                  <c:v>61.3</c:v>
                </c:pt>
                <c:pt idx="1559">
                  <c:v>61.5</c:v>
                </c:pt>
                <c:pt idx="1560">
                  <c:v>61.5</c:v>
                </c:pt>
                <c:pt idx="1561">
                  <c:v>61.5</c:v>
                </c:pt>
                <c:pt idx="1562">
                  <c:v>61.5</c:v>
                </c:pt>
                <c:pt idx="1563">
                  <c:v>61.5</c:v>
                </c:pt>
                <c:pt idx="1564">
                  <c:v>61.5</c:v>
                </c:pt>
                <c:pt idx="1565">
                  <c:v>61.5</c:v>
                </c:pt>
                <c:pt idx="1566">
                  <c:v>61.5</c:v>
                </c:pt>
                <c:pt idx="1567">
                  <c:v>61.5</c:v>
                </c:pt>
                <c:pt idx="1568">
                  <c:v>61.5</c:v>
                </c:pt>
                <c:pt idx="1569">
                  <c:v>61.5</c:v>
                </c:pt>
                <c:pt idx="1570">
                  <c:v>61.5</c:v>
                </c:pt>
                <c:pt idx="1571">
                  <c:v>61.5</c:v>
                </c:pt>
                <c:pt idx="1572">
                  <c:v>61.5</c:v>
                </c:pt>
                <c:pt idx="1573">
                  <c:v>61.5</c:v>
                </c:pt>
                <c:pt idx="1574">
                  <c:v>61.5</c:v>
                </c:pt>
                <c:pt idx="1575">
                  <c:v>61.7</c:v>
                </c:pt>
                <c:pt idx="1576">
                  <c:v>61.9</c:v>
                </c:pt>
                <c:pt idx="1577">
                  <c:v>61.9</c:v>
                </c:pt>
                <c:pt idx="1578">
                  <c:v>61.9</c:v>
                </c:pt>
                <c:pt idx="1579">
                  <c:v>61.9</c:v>
                </c:pt>
                <c:pt idx="1580">
                  <c:v>61.5</c:v>
                </c:pt>
                <c:pt idx="1581">
                  <c:v>61.2</c:v>
                </c:pt>
                <c:pt idx="1582">
                  <c:v>61.2</c:v>
                </c:pt>
                <c:pt idx="1583">
                  <c:v>61.2</c:v>
                </c:pt>
                <c:pt idx="1584">
                  <c:v>61.0</c:v>
                </c:pt>
                <c:pt idx="1585">
                  <c:v>61.0</c:v>
                </c:pt>
                <c:pt idx="1586">
                  <c:v>61.2</c:v>
                </c:pt>
                <c:pt idx="1587">
                  <c:v>61.3</c:v>
                </c:pt>
                <c:pt idx="1588">
                  <c:v>61.3</c:v>
                </c:pt>
                <c:pt idx="1589">
                  <c:v>61.3</c:v>
                </c:pt>
                <c:pt idx="1590">
                  <c:v>61.3</c:v>
                </c:pt>
                <c:pt idx="1591">
                  <c:v>61.5</c:v>
                </c:pt>
                <c:pt idx="1592">
                  <c:v>61.5</c:v>
                </c:pt>
                <c:pt idx="1593">
                  <c:v>61.7</c:v>
                </c:pt>
                <c:pt idx="1594">
                  <c:v>61.9</c:v>
                </c:pt>
                <c:pt idx="1595">
                  <c:v>62.1</c:v>
                </c:pt>
                <c:pt idx="1596">
                  <c:v>62.1</c:v>
                </c:pt>
                <c:pt idx="1597">
                  <c:v>62.2</c:v>
                </c:pt>
                <c:pt idx="1598">
                  <c:v>62.2</c:v>
                </c:pt>
                <c:pt idx="1599">
                  <c:v>62.2</c:v>
                </c:pt>
                <c:pt idx="1600">
                  <c:v>62.1</c:v>
                </c:pt>
                <c:pt idx="1601">
                  <c:v>62.1</c:v>
                </c:pt>
                <c:pt idx="1602">
                  <c:v>61.9</c:v>
                </c:pt>
                <c:pt idx="1603">
                  <c:v>61.9</c:v>
                </c:pt>
                <c:pt idx="1604">
                  <c:v>61.9</c:v>
                </c:pt>
                <c:pt idx="1605">
                  <c:v>61.9</c:v>
                </c:pt>
                <c:pt idx="1606">
                  <c:v>61.9</c:v>
                </c:pt>
                <c:pt idx="1607">
                  <c:v>62.1</c:v>
                </c:pt>
                <c:pt idx="1608">
                  <c:v>62.1</c:v>
                </c:pt>
                <c:pt idx="1609">
                  <c:v>62.1</c:v>
                </c:pt>
                <c:pt idx="1610">
                  <c:v>62.2</c:v>
                </c:pt>
                <c:pt idx="1611">
                  <c:v>62.2</c:v>
                </c:pt>
                <c:pt idx="1612">
                  <c:v>62.4</c:v>
                </c:pt>
                <c:pt idx="1613">
                  <c:v>62.6</c:v>
                </c:pt>
                <c:pt idx="1614">
                  <c:v>62.8</c:v>
                </c:pt>
                <c:pt idx="1615">
                  <c:v>62.8</c:v>
                </c:pt>
                <c:pt idx="1616">
                  <c:v>63.0</c:v>
                </c:pt>
                <c:pt idx="1617">
                  <c:v>63.0</c:v>
                </c:pt>
                <c:pt idx="1618">
                  <c:v>62.8</c:v>
                </c:pt>
                <c:pt idx="1619">
                  <c:v>63.0</c:v>
                </c:pt>
                <c:pt idx="1620">
                  <c:v>62.8</c:v>
                </c:pt>
                <c:pt idx="1621">
                  <c:v>62.8</c:v>
                </c:pt>
                <c:pt idx="1622">
                  <c:v>62.8</c:v>
                </c:pt>
                <c:pt idx="1623">
                  <c:v>62.8</c:v>
                </c:pt>
                <c:pt idx="1624">
                  <c:v>62.8</c:v>
                </c:pt>
                <c:pt idx="1625">
                  <c:v>63.0</c:v>
                </c:pt>
                <c:pt idx="1626">
                  <c:v>63.0</c:v>
                </c:pt>
                <c:pt idx="1627">
                  <c:v>63.0</c:v>
                </c:pt>
                <c:pt idx="1628">
                  <c:v>63.0</c:v>
                </c:pt>
                <c:pt idx="1629">
                  <c:v>63.1</c:v>
                </c:pt>
                <c:pt idx="1630">
                  <c:v>63.0</c:v>
                </c:pt>
                <c:pt idx="1631">
                  <c:v>63.0</c:v>
                </c:pt>
                <c:pt idx="1632">
                  <c:v>62.8</c:v>
                </c:pt>
                <c:pt idx="1633">
                  <c:v>62.8</c:v>
                </c:pt>
                <c:pt idx="1634">
                  <c:v>62.6</c:v>
                </c:pt>
                <c:pt idx="1635">
                  <c:v>62.6</c:v>
                </c:pt>
                <c:pt idx="1636">
                  <c:v>62.4</c:v>
                </c:pt>
                <c:pt idx="1637">
                  <c:v>62.2</c:v>
                </c:pt>
                <c:pt idx="1638">
                  <c:v>62.2</c:v>
                </c:pt>
                <c:pt idx="1639">
                  <c:v>62.2</c:v>
                </c:pt>
                <c:pt idx="1640">
                  <c:v>62.2</c:v>
                </c:pt>
                <c:pt idx="1641">
                  <c:v>62.2</c:v>
                </c:pt>
                <c:pt idx="1642">
                  <c:v>62.2</c:v>
                </c:pt>
                <c:pt idx="1643">
                  <c:v>62.2</c:v>
                </c:pt>
                <c:pt idx="1644">
                  <c:v>62.2</c:v>
                </c:pt>
                <c:pt idx="1645">
                  <c:v>62.4</c:v>
                </c:pt>
                <c:pt idx="1646">
                  <c:v>62.4</c:v>
                </c:pt>
                <c:pt idx="1647">
                  <c:v>62.8</c:v>
                </c:pt>
                <c:pt idx="1648">
                  <c:v>62.8</c:v>
                </c:pt>
                <c:pt idx="1649">
                  <c:v>62.8</c:v>
                </c:pt>
                <c:pt idx="1650">
                  <c:v>63.0</c:v>
                </c:pt>
                <c:pt idx="1651">
                  <c:v>63.1</c:v>
                </c:pt>
                <c:pt idx="1652">
                  <c:v>63.1</c:v>
                </c:pt>
                <c:pt idx="1653">
                  <c:v>63.1</c:v>
                </c:pt>
                <c:pt idx="1654">
                  <c:v>63.3</c:v>
                </c:pt>
                <c:pt idx="1655">
                  <c:v>63.5</c:v>
                </c:pt>
                <c:pt idx="1656">
                  <c:v>63.7</c:v>
                </c:pt>
                <c:pt idx="1657">
                  <c:v>63.7</c:v>
                </c:pt>
                <c:pt idx="1658">
                  <c:v>64.0</c:v>
                </c:pt>
                <c:pt idx="1659">
                  <c:v>64.0</c:v>
                </c:pt>
                <c:pt idx="1660">
                  <c:v>64.0</c:v>
                </c:pt>
                <c:pt idx="1661">
                  <c:v>64.2</c:v>
                </c:pt>
                <c:pt idx="1662">
                  <c:v>64.2</c:v>
                </c:pt>
                <c:pt idx="1663">
                  <c:v>64.6</c:v>
                </c:pt>
                <c:pt idx="1664">
                  <c:v>64.8</c:v>
                </c:pt>
                <c:pt idx="1665">
                  <c:v>64.9</c:v>
                </c:pt>
                <c:pt idx="1666">
                  <c:v>64.9</c:v>
                </c:pt>
                <c:pt idx="1667">
                  <c:v>65.1</c:v>
                </c:pt>
                <c:pt idx="1668">
                  <c:v>65.3</c:v>
                </c:pt>
                <c:pt idx="1669">
                  <c:v>65.3</c:v>
                </c:pt>
                <c:pt idx="1670">
                  <c:v>65.5</c:v>
                </c:pt>
                <c:pt idx="1671">
                  <c:v>65.5</c:v>
                </c:pt>
                <c:pt idx="1672">
                  <c:v>65.5</c:v>
                </c:pt>
                <c:pt idx="1673">
                  <c:v>65.5</c:v>
                </c:pt>
                <c:pt idx="1674">
                  <c:v>65.5</c:v>
                </c:pt>
                <c:pt idx="1675">
                  <c:v>65.5</c:v>
                </c:pt>
                <c:pt idx="1676">
                  <c:v>65.7</c:v>
                </c:pt>
                <c:pt idx="1677">
                  <c:v>65.7</c:v>
                </c:pt>
                <c:pt idx="1678">
                  <c:v>65.5</c:v>
                </c:pt>
                <c:pt idx="1679">
                  <c:v>65.5</c:v>
                </c:pt>
                <c:pt idx="1680">
                  <c:v>65.5</c:v>
                </c:pt>
                <c:pt idx="1681">
                  <c:v>65.7</c:v>
                </c:pt>
                <c:pt idx="1682">
                  <c:v>65.7</c:v>
                </c:pt>
                <c:pt idx="1683">
                  <c:v>65.7</c:v>
                </c:pt>
                <c:pt idx="1684">
                  <c:v>65.5</c:v>
                </c:pt>
                <c:pt idx="1685">
                  <c:v>65.5</c:v>
                </c:pt>
                <c:pt idx="1686">
                  <c:v>65.5</c:v>
                </c:pt>
                <c:pt idx="1687">
                  <c:v>65.3</c:v>
                </c:pt>
                <c:pt idx="1688">
                  <c:v>65.1</c:v>
                </c:pt>
                <c:pt idx="1689">
                  <c:v>65.1</c:v>
                </c:pt>
                <c:pt idx="1690">
                  <c:v>65.1</c:v>
                </c:pt>
                <c:pt idx="1691">
                  <c:v>65.1</c:v>
                </c:pt>
                <c:pt idx="1692">
                  <c:v>65.1</c:v>
                </c:pt>
                <c:pt idx="1693">
                  <c:v>65.1</c:v>
                </c:pt>
                <c:pt idx="1694">
                  <c:v>65.1</c:v>
                </c:pt>
                <c:pt idx="1695">
                  <c:v>65.5</c:v>
                </c:pt>
                <c:pt idx="1696">
                  <c:v>65.7</c:v>
                </c:pt>
                <c:pt idx="1697">
                  <c:v>65.8</c:v>
                </c:pt>
                <c:pt idx="1698">
                  <c:v>66.0</c:v>
                </c:pt>
                <c:pt idx="1699">
                  <c:v>66.0</c:v>
                </c:pt>
                <c:pt idx="1700">
                  <c:v>66.0</c:v>
                </c:pt>
                <c:pt idx="1701">
                  <c:v>66.6</c:v>
                </c:pt>
                <c:pt idx="1702">
                  <c:v>66.7</c:v>
                </c:pt>
                <c:pt idx="1703">
                  <c:v>66.9</c:v>
                </c:pt>
                <c:pt idx="1704">
                  <c:v>67.1</c:v>
                </c:pt>
                <c:pt idx="1705">
                  <c:v>67.3</c:v>
                </c:pt>
                <c:pt idx="1706">
                  <c:v>67.3</c:v>
                </c:pt>
                <c:pt idx="1707">
                  <c:v>67.5</c:v>
                </c:pt>
                <c:pt idx="1708">
                  <c:v>67.5</c:v>
                </c:pt>
                <c:pt idx="1709">
                  <c:v>67.3</c:v>
                </c:pt>
                <c:pt idx="1710">
                  <c:v>67.3</c:v>
                </c:pt>
                <c:pt idx="1711">
                  <c:v>66.4</c:v>
                </c:pt>
                <c:pt idx="1712">
                  <c:v>66.0</c:v>
                </c:pt>
                <c:pt idx="1713">
                  <c:v>65.7</c:v>
                </c:pt>
                <c:pt idx="1714">
                  <c:v>65.1</c:v>
                </c:pt>
                <c:pt idx="1715">
                  <c:v>64.6</c:v>
                </c:pt>
                <c:pt idx="1716">
                  <c:v>63.9</c:v>
                </c:pt>
                <c:pt idx="1717">
                  <c:v>63.3</c:v>
                </c:pt>
                <c:pt idx="1718">
                  <c:v>63.0</c:v>
                </c:pt>
                <c:pt idx="1719">
                  <c:v>62.6</c:v>
                </c:pt>
                <c:pt idx="1720">
                  <c:v>62.2</c:v>
                </c:pt>
                <c:pt idx="1721">
                  <c:v>61.9</c:v>
                </c:pt>
                <c:pt idx="1722">
                  <c:v>61.5</c:v>
                </c:pt>
                <c:pt idx="1723">
                  <c:v>61.3</c:v>
                </c:pt>
                <c:pt idx="1724">
                  <c:v>61.3</c:v>
                </c:pt>
                <c:pt idx="1725">
                  <c:v>61.2</c:v>
                </c:pt>
                <c:pt idx="1726">
                  <c:v>61.0</c:v>
                </c:pt>
                <c:pt idx="1727">
                  <c:v>60.8</c:v>
                </c:pt>
                <c:pt idx="1728">
                  <c:v>60.8</c:v>
                </c:pt>
                <c:pt idx="1729">
                  <c:v>60.6</c:v>
                </c:pt>
                <c:pt idx="1730">
                  <c:v>60.6</c:v>
                </c:pt>
                <c:pt idx="1731">
                  <c:v>60.4</c:v>
                </c:pt>
                <c:pt idx="1732">
                  <c:v>60.4</c:v>
                </c:pt>
                <c:pt idx="1733">
                  <c:v>60.3</c:v>
                </c:pt>
                <c:pt idx="1734">
                  <c:v>60.1</c:v>
                </c:pt>
                <c:pt idx="1735">
                  <c:v>59.9</c:v>
                </c:pt>
                <c:pt idx="1736">
                  <c:v>59.7</c:v>
                </c:pt>
                <c:pt idx="1737">
                  <c:v>59.7</c:v>
                </c:pt>
                <c:pt idx="1738">
                  <c:v>59.5</c:v>
                </c:pt>
                <c:pt idx="1739">
                  <c:v>59.5</c:v>
                </c:pt>
                <c:pt idx="1740">
                  <c:v>59.4</c:v>
                </c:pt>
                <c:pt idx="1741">
                  <c:v>59.4</c:v>
                </c:pt>
                <c:pt idx="1742">
                  <c:v>59.2</c:v>
                </c:pt>
                <c:pt idx="1743">
                  <c:v>59.2</c:v>
                </c:pt>
                <c:pt idx="1744">
                  <c:v>59.2</c:v>
                </c:pt>
                <c:pt idx="1745">
                  <c:v>59.2</c:v>
                </c:pt>
                <c:pt idx="1746">
                  <c:v>59.2</c:v>
                </c:pt>
                <c:pt idx="1747">
                  <c:v>59.2</c:v>
                </c:pt>
                <c:pt idx="1748">
                  <c:v>59.2</c:v>
                </c:pt>
                <c:pt idx="1749">
                  <c:v>59.2</c:v>
                </c:pt>
                <c:pt idx="1750">
                  <c:v>59.2</c:v>
                </c:pt>
                <c:pt idx="1751">
                  <c:v>59.2</c:v>
                </c:pt>
                <c:pt idx="1752">
                  <c:v>59.2</c:v>
                </c:pt>
                <c:pt idx="1753">
                  <c:v>59.0</c:v>
                </c:pt>
                <c:pt idx="1754">
                  <c:v>58.8</c:v>
                </c:pt>
                <c:pt idx="1755">
                  <c:v>58.8</c:v>
                </c:pt>
                <c:pt idx="1756">
                  <c:v>58.8</c:v>
                </c:pt>
                <c:pt idx="1757">
                  <c:v>58.6</c:v>
                </c:pt>
                <c:pt idx="1758">
                  <c:v>58.6</c:v>
                </c:pt>
                <c:pt idx="1759">
                  <c:v>58.6</c:v>
                </c:pt>
                <c:pt idx="1760">
                  <c:v>58.5</c:v>
                </c:pt>
                <c:pt idx="1761">
                  <c:v>58.5</c:v>
                </c:pt>
                <c:pt idx="1762">
                  <c:v>58.3</c:v>
                </c:pt>
                <c:pt idx="1763">
                  <c:v>58.3</c:v>
                </c:pt>
                <c:pt idx="1764">
                  <c:v>58.3</c:v>
                </c:pt>
                <c:pt idx="1765">
                  <c:v>58.1</c:v>
                </c:pt>
                <c:pt idx="1766">
                  <c:v>58.1</c:v>
                </c:pt>
                <c:pt idx="1767">
                  <c:v>58.1</c:v>
                </c:pt>
                <c:pt idx="1768">
                  <c:v>58.1</c:v>
                </c:pt>
                <c:pt idx="1769">
                  <c:v>58.1</c:v>
                </c:pt>
                <c:pt idx="1770">
                  <c:v>58.1</c:v>
                </c:pt>
                <c:pt idx="1771">
                  <c:v>58.1</c:v>
                </c:pt>
                <c:pt idx="1772">
                  <c:v>57.9</c:v>
                </c:pt>
                <c:pt idx="1773">
                  <c:v>57.9</c:v>
                </c:pt>
                <c:pt idx="1774">
                  <c:v>57.9</c:v>
                </c:pt>
                <c:pt idx="1775">
                  <c:v>57.9</c:v>
                </c:pt>
                <c:pt idx="1776">
                  <c:v>57.9</c:v>
                </c:pt>
                <c:pt idx="1777">
                  <c:v>57.9</c:v>
                </c:pt>
                <c:pt idx="1778">
                  <c:v>57.9</c:v>
                </c:pt>
                <c:pt idx="1779">
                  <c:v>57.9</c:v>
                </c:pt>
                <c:pt idx="1780">
                  <c:v>57.9</c:v>
                </c:pt>
                <c:pt idx="1781">
                  <c:v>57.9</c:v>
                </c:pt>
                <c:pt idx="1782">
                  <c:v>57.9</c:v>
                </c:pt>
                <c:pt idx="1783">
                  <c:v>57.9</c:v>
                </c:pt>
                <c:pt idx="1784">
                  <c:v>57.9</c:v>
                </c:pt>
                <c:pt idx="1785">
                  <c:v>57.9</c:v>
                </c:pt>
                <c:pt idx="1786">
                  <c:v>57.9</c:v>
                </c:pt>
                <c:pt idx="1787">
                  <c:v>57.9</c:v>
                </c:pt>
                <c:pt idx="1788">
                  <c:v>57.7</c:v>
                </c:pt>
                <c:pt idx="1789">
                  <c:v>57.7</c:v>
                </c:pt>
                <c:pt idx="1790">
                  <c:v>57.7</c:v>
                </c:pt>
                <c:pt idx="1791">
                  <c:v>57.7</c:v>
                </c:pt>
                <c:pt idx="1792">
                  <c:v>57.6</c:v>
                </c:pt>
                <c:pt idx="1793">
                  <c:v>57.6</c:v>
                </c:pt>
                <c:pt idx="1794">
                  <c:v>57.6</c:v>
                </c:pt>
                <c:pt idx="1795">
                  <c:v>57.6</c:v>
                </c:pt>
                <c:pt idx="1796">
                  <c:v>57.6</c:v>
                </c:pt>
                <c:pt idx="1797">
                  <c:v>57.4</c:v>
                </c:pt>
                <c:pt idx="1798">
                  <c:v>57.4</c:v>
                </c:pt>
                <c:pt idx="1799">
                  <c:v>57.4</c:v>
                </c:pt>
                <c:pt idx="1800">
                  <c:v>57.4</c:v>
                </c:pt>
                <c:pt idx="1801">
                  <c:v>57.2</c:v>
                </c:pt>
                <c:pt idx="1802">
                  <c:v>57.2</c:v>
                </c:pt>
                <c:pt idx="1803">
                  <c:v>57.2</c:v>
                </c:pt>
                <c:pt idx="1804">
                  <c:v>57.0</c:v>
                </c:pt>
                <c:pt idx="1805">
                  <c:v>57.0</c:v>
                </c:pt>
                <c:pt idx="1806">
                  <c:v>57.0</c:v>
                </c:pt>
                <c:pt idx="1807">
                  <c:v>57.0</c:v>
                </c:pt>
                <c:pt idx="1808">
                  <c:v>57.0</c:v>
                </c:pt>
                <c:pt idx="1809">
                  <c:v>56.8</c:v>
                </c:pt>
                <c:pt idx="1810">
                  <c:v>56.8</c:v>
                </c:pt>
                <c:pt idx="1811">
                  <c:v>56.8</c:v>
                </c:pt>
                <c:pt idx="1812">
                  <c:v>56.8</c:v>
                </c:pt>
                <c:pt idx="1813">
                  <c:v>56.8</c:v>
                </c:pt>
                <c:pt idx="1814">
                  <c:v>56.8</c:v>
                </c:pt>
                <c:pt idx="1815">
                  <c:v>56.8</c:v>
                </c:pt>
                <c:pt idx="1816">
                  <c:v>56.8</c:v>
                </c:pt>
                <c:pt idx="1817">
                  <c:v>56.8</c:v>
                </c:pt>
                <c:pt idx="1818">
                  <c:v>56.8</c:v>
                </c:pt>
                <c:pt idx="1819">
                  <c:v>56.7</c:v>
                </c:pt>
                <c:pt idx="1820">
                  <c:v>56.7</c:v>
                </c:pt>
                <c:pt idx="1821">
                  <c:v>56.7</c:v>
                </c:pt>
                <c:pt idx="1822">
                  <c:v>56.7</c:v>
                </c:pt>
                <c:pt idx="1823">
                  <c:v>56.5</c:v>
                </c:pt>
                <c:pt idx="1824">
                  <c:v>56.7</c:v>
                </c:pt>
                <c:pt idx="1825">
                  <c:v>56.7</c:v>
                </c:pt>
                <c:pt idx="1826">
                  <c:v>56.5</c:v>
                </c:pt>
                <c:pt idx="1827">
                  <c:v>56.5</c:v>
                </c:pt>
                <c:pt idx="1828">
                  <c:v>56.5</c:v>
                </c:pt>
                <c:pt idx="1829">
                  <c:v>56.5</c:v>
                </c:pt>
                <c:pt idx="1830">
                  <c:v>56.5</c:v>
                </c:pt>
                <c:pt idx="1831">
                  <c:v>56.5</c:v>
                </c:pt>
                <c:pt idx="1832">
                  <c:v>56.5</c:v>
                </c:pt>
                <c:pt idx="1833">
                  <c:v>56.3</c:v>
                </c:pt>
                <c:pt idx="1834">
                  <c:v>56.3</c:v>
                </c:pt>
                <c:pt idx="1835">
                  <c:v>56.5</c:v>
                </c:pt>
                <c:pt idx="1836">
                  <c:v>56.5</c:v>
                </c:pt>
                <c:pt idx="1837">
                  <c:v>56.5</c:v>
                </c:pt>
                <c:pt idx="1838">
                  <c:v>56.7</c:v>
                </c:pt>
                <c:pt idx="1839">
                  <c:v>56.7</c:v>
                </c:pt>
                <c:pt idx="1840">
                  <c:v>56.7</c:v>
                </c:pt>
                <c:pt idx="1841">
                  <c:v>56.8</c:v>
                </c:pt>
                <c:pt idx="1842">
                  <c:v>56.8</c:v>
                </c:pt>
                <c:pt idx="1843">
                  <c:v>57.0</c:v>
                </c:pt>
                <c:pt idx="1844">
                  <c:v>57.0</c:v>
                </c:pt>
                <c:pt idx="1845">
                  <c:v>57.2</c:v>
                </c:pt>
                <c:pt idx="1846">
                  <c:v>57.2</c:v>
                </c:pt>
                <c:pt idx="1847">
                  <c:v>57.2</c:v>
                </c:pt>
                <c:pt idx="1848">
                  <c:v>57.2</c:v>
                </c:pt>
                <c:pt idx="1849">
                  <c:v>57.4</c:v>
                </c:pt>
                <c:pt idx="1850">
                  <c:v>57.6</c:v>
                </c:pt>
                <c:pt idx="1851">
                  <c:v>57.6</c:v>
                </c:pt>
                <c:pt idx="1852">
                  <c:v>57.7</c:v>
                </c:pt>
                <c:pt idx="1853">
                  <c:v>57.7</c:v>
                </c:pt>
                <c:pt idx="1854">
                  <c:v>57.7</c:v>
                </c:pt>
                <c:pt idx="1855">
                  <c:v>57.7</c:v>
                </c:pt>
                <c:pt idx="1856">
                  <c:v>57.9</c:v>
                </c:pt>
                <c:pt idx="1857">
                  <c:v>57.9</c:v>
                </c:pt>
                <c:pt idx="1858">
                  <c:v>58.1</c:v>
                </c:pt>
                <c:pt idx="1859">
                  <c:v>58.3</c:v>
                </c:pt>
                <c:pt idx="1860">
                  <c:v>58.3</c:v>
                </c:pt>
                <c:pt idx="1861">
                  <c:v>58.3</c:v>
                </c:pt>
                <c:pt idx="1862">
                  <c:v>58.3</c:v>
                </c:pt>
                <c:pt idx="1863">
                  <c:v>58.3</c:v>
                </c:pt>
                <c:pt idx="1864">
                  <c:v>58.3</c:v>
                </c:pt>
                <c:pt idx="1865">
                  <c:v>58.3</c:v>
                </c:pt>
                <c:pt idx="1866">
                  <c:v>58.5</c:v>
                </c:pt>
                <c:pt idx="1867">
                  <c:v>58.5</c:v>
                </c:pt>
                <c:pt idx="1868">
                  <c:v>58.6</c:v>
                </c:pt>
                <c:pt idx="1869">
                  <c:v>58.5</c:v>
                </c:pt>
                <c:pt idx="1870">
                  <c:v>58.6</c:v>
                </c:pt>
                <c:pt idx="1871">
                  <c:v>58.6</c:v>
                </c:pt>
                <c:pt idx="1872">
                  <c:v>58.5</c:v>
                </c:pt>
                <c:pt idx="1873">
                  <c:v>58.5</c:v>
                </c:pt>
                <c:pt idx="1874">
                  <c:v>58.5</c:v>
                </c:pt>
                <c:pt idx="1875">
                  <c:v>58.6</c:v>
                </c:pt>
                <c:pt idx="1876">
                  <c:v>58.6</c:v>
                </c:pt>
                <c:pt idx="1877">
                  <c:v>58.5</c:v>
                </c:pt>
                <c:pt idx="1878">
                  <c:v>58.3</c:v>
                </c:pt>
                <c:pt idx="1879">
                  <c:v>57.9</c:v>
                </c:pt>
                <c:pt idx="1880">
                  <c:v>58.1</c:v>
                </c:pt>
                <c:pt idx="1881">
                  <c:v>58.1</c:v>
                </c:pt>
                <c:pt idx="1882">
                  <c:v>58.1</c:v>
                </c:pt>
                <c:pt idx="1883">
                  <c:v>58.3</c:v>
                </c:pt>
                <c:pt idx="1884">
                  <c:v>57.9</c:v>
                </c:pt>
                <c:pt idx="1885">
                  <c:v>57.7</c:v>
                </c:pt>
                <c:pt idx="1886">
                  <c:v>57.6</c:v>
                </c:pt>
                <c:pt idx="1887">
                  <c:v>57.6</c:v>
                </c:pt>
                <c:pt idx="1888">
                  <c:v>57.6</c:v>
                </c:pt>
                <c:pt idx="1889">
                  <c:v>57.6</c:v>
                </c:pt>
                <c:pt idx="1890">
                  <c:v>57.7</c:v>
                </c:pt>
                <c:pt idx="1891">
                  <c:v>57.9</c:v>
                </c:pt>
                <c:pt idx="1892">
                  <c:v>57.9</c:v>
                </c:pt>
                <c:pt idx="1893">
                  <c:v>57.7</c:v>
                </c:pt>
                <c:pt idx="1894">
                  <c:v>57.9</c:v>
                </c:pt>
                <c:pt idx="1895">
                  <c:v>57.9</c:v>
                </c:pt>
                <c:pt idx="1896">
                  <c:v>57.9</c:v>
                </c:pt>
                <c:pt idx="1897">
                  <c:v>57.9</c:v>
                </c:pt>
                <c:pt idx="1898">
                  <c:v>58.1</c:v>
                </c:pt>
                <c:pt idx="1899">
                  <c:v>58.3</c:v>
                </c:pt>
                <c:pt idx="1900">
                  <c:v>58.6</c:v>
                </c:pt>
                <c:pt idx="1901">
                  <c:v>58.8</c:v>
                </c:pt>
                <c:pt idx="1902">
                  <c:v>59.2</c:v>
                </c:pt>
                <c:pt idx="1903">
                  <c:v>59.4</c:v>
                </c:pt>
                <c:pt idx="1904">
                  <c:v>59.2</c:v>
                </c:pt>
                <c:pt idx="1905">
                  <c:v>58.8</c:v>
                </c:pt>
                <c:pt idx="1906">
                  <c:v>58.6</c:v>
                </c:pt>
                <c:pt idx="1907">
                  <c:v>58.5</c:v>
                </c:pt>
                <c:pt idx="1908">
                  <c:v>58.5</c:v>
                </c:pt>
                <c:pt idx="1909">
                  <c:v>58.5</c:v>
                </c:pt>
                <c:pt idx="1910">
                  <c:v>58.5</c:v>
                </c:pt>
                <c:pt idx="1911">
                  <c:v>58.5</c:v>
                </c:pt>
                <c:pt idx="1912">
                  <c:v>58.5</c:v>
                </c:pt>
                <c:pt idx="1913">
                  <c:v>58.5</c:v>
                </c:pt>
                <c:pt idx="1914">
                  <c:v>58.6</c:v>
                </c:pt>
                <c:pt idx="1915">
                  <c:v>58.6</c:v>
                </c:pt>
                <c:pt idx="1916">
                  <c:v>58.6</c:v>
                </c:pt>
                <c:pt idx="1917">
                  <c:v>58.6</c:v>
                </c:pt>
                <c:pt idx="1918">
                  <c:v>58.8</c:v>
                </c:pt>
                <c:pt idx="1919">
                  <c:v>58.8</c:v>
                </c:pt>
                <c:pt idx="1920">
                  <c:v>58.6</c:v>
                </c:pt>
                <c:pt idx="1921">
                  <c:v>58.3</c:v>
                </c:pt>
                <c:pt idx="1922">
                  <c:v>58.3</c:v>
                </c:pt>
                <c:pt idx="1923">
                  <c:v>58.3</c:v>
                </c:pt>
                <c:pt idx="1924">
                  <c:v>58.3</c:v>
                </c:pt>
                <c:pt idx="1925">
                  <c:v>58.3</c:v>
                </c:pt>
                <c:pt idx="1926">
                  <c:v>58.1</c:v>
                </c:pt>
                <c:pt idx="1927">
                  <c:v>58.3</c:v>
                </c:pt>
                <c:pt idx="1928">
                  <c:v>58.1</c:v>
                </c:pt>
                <c:pt idx="1929">
                  <c:v>58.3</c:v>
                </c:pt>
                <c:pt idx="1930">
                  <c:v>58.3</c:v>
                </c:pt>
                <c:pt idx="1931">
                  <c:v>58.3</c:v>
                </c:pt>
                <c:pt idx="1932">
                  <c:v>58.3</c:v>
                </c:pt>
                <c:pt idx="1933">
                  <c:v>58.3</c:v>
                </c:pt>
                <c:pt idx="1934">
                  <c:v>58.3</c:v>
                </c:pt>
                <c:pt idx="1935">
                  <c:v>58.1</c:v>
                </c:pt>
                <c:pt idx="1936">
                  <c:v>57.9</c:v>
                </c:pt>
                <c:pt idx="1937">
                  <c:v>57.9</c:v>
                </c:pt>
                <c:pt idx="1938">
                  <c:v>57.7</c:v>
                </c:pt>
                <c:pt idx="1939">
                  <c:v>57.6</c:v>
                </c:pt>
                <c:pt idx="1940">
                  <c:v>57.6</c:v>
                </c:pt>
                <c:pt idx="1941">
                  <c:v>57.4</c:v>
                </c:pt>
                <c:pt idx="1942">
                  <c:v>57.6</c:v>
                </c:pt>
                <c:pt idx="1943">
                  <c:v>57.6</c:v>
                </c:pt>
                <c:pt idx="1944">
                  <c:v>57.6</c:v>
                </c:pt>
                <c:pt idx="1945">
                  <c:v>57.4</c:v>
                </c:pt>
                <c:pt idx="1946">
                  <c:v>57.4</c:v>
                </c:pt>
                <c:pt idx="1947">
                  <c:v>57.4</c:v>
                </c:pt>
                <c:pt idx="1948">
                  <c:v>57.4</c:v>
                </c:pt>
                <c:pt idx="1949">
                  <c:v>57.2</c:v>
                </c:pt>
                <c:pt idx="1950">
                  <c:v>57.0</c:v>
                </c:pt>
                <c:pt idx="1951">
                  <c:v>57.0</c:v>
                </c:pt>
                <c:pt idx="1952">
                  <c:v>57.0</c:v>
                </c:pt>
                <c:pt idx="1953">
                  <c:v>57.0</c:v>
                </c:pt>
                <c:pt idx="1954">
                  <c:v>57.0</c:v>
                </c:pt>
                <c:pt idx="1955">
                  <c:v>56.8</c:v>
                </c:pt>
                <c:pt idx="1956">
                  <c:v>56.8</c:v>
                </c:pt>
                <c:pt idx="1957">
                  <c:v>56.8</c:v>
                </c:pt>
                <c:pt idx="1958">
                  <c:v>56.8</c:v>
                </c:pt>
                <c:pt idx="1959">
                  <c:v>56.7</c:v>
                </c:pt>
                <c:pt idx="1960">
                  <c:v>56.7</c:v>
                </c:pt>
                <c:pt idx="1961">
                  <c:v>56.7</c:v>
                </c:pt>
                <c:pt idx="1962">
                  <c:v>56.7</c:v>
                </c:pt>
                <c:pt idx="1963">
                  <c:v>56.7</c:v>
                </c:pt>
                <c:pt idx="1964">
                  <c:v>56.7</c:v>
                </c:pt>
                <c:pt idx="1965">
                  <c:v>56.7</c:v>
                </c:pt>
                <c:pt idx="1966">
                  <c:v>56.7</c:v>
                </c:pt>
                <c:pt idx="1967">
                  <c:v>56.7</c:v>
                </c:pt>
                <c:pt idx="1968">
                  <c:v>56.7</c:v>
                </c:pt>
                <c:pt idx="1969">
                  <c:v>56.7</c:v>
                </c:pt>
                <c:pt idx="1970">
                  <c:v>56.7</c:v>
                </c:pt>
                <c:pt idx="1971">
                  <c:v>56.7</c:v>
                </c:pt>
                <c:pt idx="1972">
                  <c:v>56.5</c:v>
                </c:pt>
                <c:pt idx="1973">
                  <c:v>56.5</c:v>
                </c:pt>
                <c:pt idx="1974">
                  <c:v>56.5</c:v>
                </c:pt>
                <c:pt idx="1975">
                  <c:v>56.5</c:v>
                </c:pt>
                <c:pt idx="1976">
                  <c:v>56.5</c:v>
                </c:pt>
                <c:pt idx="1977">
                  <c:v>56.5</c:v>
                </c:pt>
                <c:pt idx="1978">
                  <c:v>56.5</c:v>
                </c:pt>
                <c:pt idx="1979">
                  <c:v>56.5</c:v>
                </c:pt>
                <c:pt idx="1980">
                  <c:v>56.5</c:v>
                </c:pt>
                <c:pt idx="1981">
                  <c:v>56.5</c:v>
                </c:pt>
                <c:pt idx="1982">
                  <c:v>56.5</c:v>
                </c:pt>
                <c:pt idx="1983">
                  <c:v>56.5</c:v>
                </c:pt>
                <c:pt idx="1984">
                  <c:v>56.5</c:v>
                </c:pt>
                <c:pt idx="1985">
                  <c:v>56.5</c:v>
                </c:pt>
                <c:pt idx="1986">
                  <c:v>56.5</c:v>
                </c:pt>
                <c:pt idx="1987">
                  <c:v>56.5</c:v>
                </c:pt>
                <c:pt idx="1988">
                  <c:v>56.5</c:v>
                </c:pt>
                <c:pt idx="1989">
                  <c:v>56.5</c:v>
                </c:pt>
                <c:pt idx="1990">
                  <c:v>56.5</c:v>
                </c:pt>
                <c:pt idx="1991">
                  <c:v>56.5</c:v>
                </c:pt>
                <c:pt idx="1992">
                  <c:v>56.5</c:v>
                </c:pt>
                <c:pt idx="1993">
                  <c:v>56.5</c:v>
                </c:pt>
                <c:pt idx="1994">
                  <c:v>56.7</c:v>
                </c:pt>
                <c:pt idx="1995">
                  <c:v>56.7</c:v>
                </c:pt>
                <c:pt idx="1996">
                  <c:v>56.7</c:v>
                </c:pt>
                <c:pt idx="1997">
                  <c:v>56.7</c:v>
                </c:pt>
                <c:pt idx="1998">
                  <c:v>56.7</c:v>
                </c:pt>
                <c:pt idx="1999">
                  <c:v>56.7</c:v>
                </c:pt>
                <c:pt idx="2000">
                  <c:v>56.7</c:v>
                </c:pt>
                <c:pt idx="2001">
                  <c:v>56.7</c:v>
                </c:pt>
                <c:pt idx="2002">
                  <c:v>56.8</c:v>
                </c:pt>
                <c:pt idx="2003">
                  <c:v>56.8</c:v>
                </c:pt>
                <c:pt idx="2004">
                  <c:v>56.8</c:v>
                </c:pt>
                <c:pt idx="2005">
                  <c:v>56.8</c:v>
                </c:pt>
                <c:pt idx="2006">
                  <c:v>56.8</c:v>
                </c:pt>
                <c:pt idx="2007">
                  <c:v>56.8</c:v>
                </c:pt>
                <c:pt idx="2008">
                  <c:v>56.8</c:v>
                </c:pt>
                <c:pt idx="2009">
                  <c:v>56.8</c:v>
                </c:pt>
                <c:pt idx="2010">
                  <c:v>56.8</c:v>
                </c:pt>
                <c:pt idx="2011">
                  <c:v>56.8</c:v>
                </c:pt>
                <c:pt idx="2012">
                  <c:v>56.8</c:v>
                </c:pt>
                <c:pt idx="2013">
                  <c:v>56.8</c:v>
                </c:pt>
                <c:pt idx="2014">
                  <c:v>56.8</c:v>
                </c:pt>
                <c:pt idx="2015">
                  <c:v>56.7</c:v>
                </c:pt>
                <c:pt idx="2016">
                  <c:v>56.7</c:v>
                </c:pt>
                <c:pt idx="2017">
                  <c:v>56.7</c:v>
                </c:pt>
                <c:pt idx="2018">
                  <c:v>56.7</c:v>
                </c:pt>
                <c:pt idx="2019">
                  <c:v>56.7</c:v>
                </c:pt>
                <c:pt idx="2020">
                  <c:v>56.7</c:v>
                </c:pt>
                <c:pt idx="2021">
                  <c:v>56.7</c:v>
                </c:pt>
                <c:pt idx="2022">
                  <c:v>56.7</c:v>
                </c:pt>
                <c:pt idx="2023">
                  <c:v>56.7</c:v>
                </c:pt>
                <c:pt idx="2024">
                  <c:v>56.7</c:v>
                </c:pt>
                <c:pt idx="2025">
                  <c:v>56.7</c:v>
                </c:pt>
                <c:pt idx="2026">
                  <c:v>56.7</c:v>
                </c:pt>
                <c:pt idx="2027">
                  <c:v>56.7</c:v>
                </c:pt>
                <c:pt idx="2028">
                  <c:v>56.7</c:v>
                </c:pt>
                <c:pt idx="2029">
                  <c:v>56.7</c:v>
                </c:pt>
                <c:pt idx="2030">
                  <c:v>56.7</c:v>
                </c:pt>
                <c:pt idx="2031">
                  <c:v>56.7</c:v>
                </c:pt>
                <c:pt idx="2032">
                  <c:v>56.7</c:v>
                </c:pt>
                <c:pt idx="2033">
                  <c:v>56.5</c:v>
                </c:pt>
                <c:pt idx="2034">
                  <c:v>56.5</c:v>
                </c:pt>
                <c:pt idx="2035">
                  <c:v>56.5</c:v>
                </c:pt>
                <c:pt idx="2036">
                  <c:v>56.5</c:v>
                </c:pt>
                <c:pt idx="2037">
                  <c:v>56.5</c:v>
                </c:pt>
                <c:pt idx="2038">
                  <c:v>56.7</c:v>
                </c:pt>
                <c:pt idx="2039">
                  <c:v>56.7</c:v>
                </c:pt>
                <c:pt idx="2040">
                  <c:v>56.7</c:v>
                </c:pt>
                <c:pt idx="2041">
                  <c:v>56.7</c:v>
                </c:pt>
                <c:pt idx="2042">
                  <c:v>56.5</c:v>
                </c:pt>
                <c:pt idx="2043">
                  <c:v>56.5</c:v>
                </c:pt>
                <c:pt idx="2044">
                  <c:v>56.5</c:v>
                </c:pt>
                <c:pt idx="2045">
                  <c:v>56.5</c:v>
                </c:pt>
                <c:pt idx="2046">
                  <c:v>56.3</c:v>
                </c:pt>
                <c:pt idx="2047">
                  <c:v>56.3</c:v>
                </c:pt>
                <c:pt idx="2048">
                  <c:v>56.1</c:v>
                </c:pt>
                <c:pt idx="2049">
                  <c:v>56.1</c:v>
                </c:pt>
                <c:pt idx="2050">
                  <c:v>56.1</c:v>
                </c:pt>
                <c:pt idx="2051">
                  <c:v>56.1</c:v>
                </c:pt>
                <c:pt idx="2052">
                  <c:v>56.1</c:v>
                </c:pt>
                <c:pt idx="2053">
                  <c:v>56.1</c:v>
                </c:pt>
                <c:pt idx="2054">
                  <c:v>56.1</c:v>
                </c:pt>
                <c:pt idx="2055">
                  <c:v>56.1</c:v>
                </c:pt>
                <c:pt idx="2056">
                  <c:v>56.1</c:v>
                </c:pt>
                <c:pt idx="2057">
                  <c:v>56.1</c:v>
                </c:pt>
                <c:pt idx="2058">
                  <c:v>56.1</c:v>
                </c:pt>
                <c:pt idx="2059">
                  <c:v>56.1</c:v>
                </c:pt>
                <c:pt idx="2060">
                  <c:v>56.1</c:v>
                </c:pt>
                <c:pt idx="2061">
                  <c:v>56.1</c:v>
                </c:pt>
                <c:pt idx="2062">
                  <c:v>56.3</c:v>
                </c:pt>
                <c:pt idx="2063">
                  <c:v>56.1</c:v>
                </c:pt>
                <c:pt idx="2064">
                  <c:v>56.1</c:v>
                </c:pt>
                <c:pt idx="2065">
                  <c:v>56.1</c:v>
                </c:pt>
                <c:pt idx="2066">
                  <c:v>56.1</c:v>
                </c:pt>
                <c:pt idx="2067">
                  <c:v>56.1</c:v>
                </c:pt>
                <c:pt idx="2068">
                  <c:v>56.1</c:v>
                </c:pt>
                <c:pt idx="2069">
                  <c:v>56.1</c:v>
                </c:pt>
                <c:pt idx="2070">
                  <c:v>56.1</c:v>
                </c:pt>
                <c:pt idx="2071">
                  <c:v>56.1</c:v>
                </c:pt>
                <c:pt idx="2072">
                  <c:v>56.1</c:v>
                </c:pt>
                <c:pt idx="2073">
                  <c:v>56.1</c:v>
                </c:pt>
                <c:pt idx="2074">
                  <c:v>56.1</c:v>
                </c:pt>
                <c:pt idx="2075">
                  <c:v>56.1</c:v>
                </c:pt>
                <c:pt idx="2076">
                  <c:v>56.1</c:v>
                </c:pt>
                <c:pt idx="2077">
                  <c:v>56.1</c:v>
                </c:pt>
                <c:pt idx="2078">
                  <c:v>56.1</c:v>
                </c:pt>
                <c:pt idx="2079">
                  <c:v>56.1</c:v>
                </c:pt>
                <c:pt idx="2080">
                  <c:v>56.1</c:v>
                </c:pt>
                <c:pt idx="2081">
                  <c:v>55.9</c:v>
                </c:pt>
                <c:pt idx="2082">
                  <c:v>55.9</c:v>
                </c:pt>
                <c:pt idx="2083">
                  <c:v>55.9</c:v>
                </c:pt>
                <c:pt idx="2084">
                  <c:v>55.9</c:v>
                </c:pt>
                <c:pt idx="2085">
                  <c:v>55.9</c:v>
                </c:pt>
                <c:pt idx="2086">
                  <c:v>55.9</c:v>
                </c:pt>
                <c:pt idx="2087">
                  <c:v>55.9</c:v>
                </c:pt>
                <c:pt idx="2088">
                  <c:v>55.9</c:v>
                </c:pt>
                <c:pt idx="2089">
                  <c:v>55.9</c:v>
                </c:pt>
                <c:pt idx="2090">
                  <c:v>55.8</c:v>
                </c:pt>
                <c:pt idx="2091">
                  <c:v>55.8</c:v>
                </c:pt>
                <c:pt idx="2092">
                  <c:v>55.8</c:v>
                </c:pt>
                <c:pt idx="2093">
                  <c:v>55.6</c:v>
                </c:pt>
                <c:pt idx="2094">
                  <c:v>55.6</c:v>
                </c:pt>
                <c:pt idx="2095">
                  <c:v>55.6</c:v>
                </c:pt>
                <c:pt idx="2096">
                  <c:v>55.6</c:v>
                </c:pt>
                <c:pt idx="2097">
                  <c:v>55.6</c:v>
                </c:pt>
                <c:pt idx="2098">
                  <c:v>55.6</c:v>
                </c:pt>
                <c:pt idx="2099">
                  <c:v>55.6</c:v>
                </c:pt>
                <c:pt idx="2100">
                  <c:v>55.6</c:v>
                </c:pt>
                <c:pt idx="2101">
                  <c:v>55.4</c:v>
                </c:pt>
                <c:pt idx="2102">
                  <c:v>55.4</c:v>
                </c:pt>
                <c:pt idx="2103">
                  <c:v>55.4</c:v>
                </c:pt>
                <c:pt idx="2104">
                  <c:v>55.2</c:v>
                </c:pt>
                <c:pt idx="2105">
                  <c:v>55.2</c:v>
                </c:pt>
                <c:pt idx="2106">
                  <c:v>55.2</c:v>
                </c:pt>
                <c:pt idx="2107">
                  <c:v>55.2</c:v>
                </c:pt>
                <c:pt idx="2108">
                  <c:v>55.0</c:v>
                </c:pt>
                <c:pt idx="2109">
                  <c:v>55.0</c:v>
                </c:pt>
                <c:pt idx="2110">
                  <c:v>55.0</c:v>
                </c:pt>
                <c:pt idx="2111">
                  <c:v>55.0</c:v>
                </c:pt>
                <c:pt idx="2112">
                  <c:v>55.0</c:v>
                </c:pt>
                <c:pt idx="2113">
                  <c:v>55.0</c:v>
                </c:pt>
                <c:pt idx="2114">
                  <c:v>55.0</c:v>
                </c:pt>
                <c:pt idx="2115">
                  <c:v>55.0</c:v>
                </c:pt>
                <c:pt idx="2116">
                  <c:v>55.0</c:v>
                </c:pt>
                <c:pt idx="2117">
                  <c:v>55.0</c:v>
                </c:pt>
                <c:pt idx="2118">
                  <c:v>55.0</c:v>
                </c:pt>
                <c:pt idx="2119">
                  <c:v>55.0</c:v>
                </c:pt>
                <c:pt idx="2120">
                  <c:v>55.0</c:v>
                </c:pt>
                <c:pt idx="2121">
                  <c:v>55.0</c:v>
                </c:pt>
                <c:pt idx="2122">
                  <c:v>55.0</c:v>
                </c:pt>
                <c:pt idx="2123">
                  <c:v>55.0</c:v>
                </c:pt>
                <c:pt idx="2124">
                  <c:v>55.0</c:v>
                </c:pt>
                <c:pt idx="2125">
                  <c:v>54.9</c:v>
                </c:pt>
                <c:pt idx="2126">
                  <c:v>54.9</c:v>
                </c:pt>
                <c:pt idx="2127">
                  <c:v>54.9</c:v>
                </c:pt>
                <c:pt idx="2128">
                  <c:v>54.9</c:v>
                </c:pt>
                <c:pt idx="2129">
                  <c:v>54.9</c:v>
                </c:pt>
                <c:pt idx="2130">
                  <c:v>54.9</c:v>
                </c:pt>
                <c:pt idx="2131">
                  <c:v>54.9</c:v>
                </c:pt>
                <c:pt idx="2132">
                  <c:v>54.9</c:v>
                </c:pt>
                <c:pt idx="2133">
                  <c:v>54.9</c:v>
                </c:pt>
                <c:pt idx="2134">
                  <c:v>54.9</c:v>
                </c:pt>
                <c:pt idx="2135">
                  <c:v>54.9</c:v>
                </c:pt>
                <c:pt idx="2136">
                  <c:v>54.9</c:v>
                </c:pt>
                <c:pt idx="2137">
                  <c:v>54.9</c:v>
                </c:pt>
                <c:pt idx="2138">
                  <c:v>54.9</c:v>
                </c:pt>
                <c:pt idx="2139">
                  <c:v>55.0</c:v>
                </c:pt>
                <c:pt idx="2140">
                  <c:v>55.0</c:v>
                </c:pt>
                <c:pt idx="2141">
                  <c:v>55.0</c:v>
                </c:pt>
                <c:pt idx="2142">
                  <c:v>55.0</c:v>
                </c:pt>
                <c:pt idx="2143">
                  <c:v>55.0</c:v>
                </c:pt>
                <c:pt idx="2144">
                  <c:v>55.0</c:v>
                </c:pt>
                <c:pt idx="2145">
                  <c:v>55.0</c:v>
                </c:pt>
                <c:pt idx="2146">
                  <c:v>55.0</c:v>
                </c:pt>
                <c:pt idx="2147">
                  <c:v>55.2</c:v>
                </c:pt>
                <c:pt idx="2148">
                  <c:v>55.2</c:v>
                </c:pt>
                <c:pt idx="2149">
                  <c:v>55.2</c:v>
                </c:pt>
                <c:pt idx="2150">
                  <c:v>55.2</c:v>
                </c:pt>
                <c:pt idx="2151">
                  <c:v>55.2</c:v>
                </c:pt>
                <c:pt idx="2152">
                  <c:v>55.4</c:v>
                </c:pt>
                <c:pt idx="2153">
                  <c:v>55.4</c:v>
                </c:pt>
                <c:pt idx="2154">
                  <c:v>55.6</c:v>
                </c:pt>
                <c:pt idx="2155">
                  <c:v>55.4</c:v>
                </c:pt>
                <c:pt idx="2156">
                  <c:v>55.4</c:v>
                </c:pt>
                <c:pt idx="2157">
                  <c:v>55.6</c:v>
                </c:pt>
                <c:pt idx="2158">
                  <c:v>55.6</c:v>
                </c:pt>
                <c:pt idx="2159">
                  <c:v>55.8</c:v>
                </c:pt>
                <c:pt idx="2160">
                  <c:v>55.9</c:v>
                </c:pt>
                <c:pt idx="2161">
                  <c:v>55.8</c:v>
                </c:pt>
                <c:pt idx="2162">
                  <c:v>55.8</c:v>
                </c:pt>
                <c:pt idx="2163">
                  <c:v>55.8</c:v>
                </c:pt>
                <c:pt idx="2164">
                  <c:v>55.8</c:v>
                </c:pt>
                <c:pt idx="2165">
                  <c:v>55.8</c:v>
                </c:pt>
                <c:pt idx="2166">
                  <c:v>56.1</c:v>
                </c:pt>
                <c:pt idx="2167">
                  <c:v>56.1</c:v>
                </c:pt>
                <c:pt idx="2168">
                  <c:v>56.3</c:v>
                </c:pt>
                <c:pt idx="2169">
                  <c:v>56.3</c:v>
                </c:pt>
                <c:pt idx="2170">
                  <c:v>56.5</c:v>
                </c:pt>
                <c:pt idx="2171">
                  <c:v>56.5</c:v>
                </c:pt>
                <c:pt idx="2172">
                  <c:v>56.7</c:v>
                </c:pt>
                <c:pt idx="2173">
                  <c:v>56.7</c:v>
                </c:pt>
                <c:pt idx="2174">
                  <c:v>56.7</c:v>
                </c:pt>
                <c:pt idx="2175">
                  <c:v>56.8</c:v>
                </c:pt>
                <c:pt idx="2176">
                  <c:v>56.8</c:v>
                </c:pt>
                <c:pt idx="2177">
                  <c:v>57.0</c:v>
                </c:pt>
                <c:pt idx="2178">
                  <c:v>57.0</c:v>
                </c:pt>
                <c:pt idx="2179">
                  <c:v>57.0</c:v>
                </c:pt>
                <c:pt idx="2180">
                  <c:v>57.4</c:v>
                </c:pt>
                <c:pt idx="2181">
                  <c:v>57.2</c:v>
                </c:pt>
                <c:pt idx="2182">
                  <c:v>57.4</c:v>
                </c:pt>
                <c:pt idx="2183">
                  <c:v>57.7</c:v>
                </c:pt>
                <c:pt idx="2184">
                  <c:v>57.9</c:v>
                </c:pt>
                <c:pt idx="2185">
                  <c:v>58.5</c:v>
                </c:pt>
                <c:pt idx="2186">
                  <c:v>58.6</c:v>
                </c:pt>
                <c:pt idx="2187">
                  <c:v>58.5</c:v>
                </c:pt>
                <c:pt idx="2188">
                  <c:v>58.5</c:v>
                </c:pt>
                <c:pt idx="2189">
                  <c:v>58.6</c:v>
                </c:pt>
                <c:pt idx="2190">
                  <c:v>58.5</c:v>
                </c:pt>
                <c:pt idx="2191">
                  <c:v>58.6</c:v>
                </c:pt>
                <c:pt idx="2192">
                  <c:v>58.6</c:v>
                </c:pt>
                <c:pt idx="2193">
                  <c:v>59.0</c:v>
                </c:pt>
                <c:pt idx="2194">
                  <c:v>59.4</c:v>
                </c:pt>
                <c:pt idx="2195">
                  <c:v>59.7</c:v>
                </c:pt>
                <c:pt idx="2196">
                  <c:v>59.7</c:v>
                </c:pt>
                <c:pt idx="2197">
                  <c:v>59.7</c:v>
                </c:pt>
                <c:pt idx="2198">
                  <c:v>59.5</c:v>
                </c:pt>
                <c:pt idx="2199">
                  <c:v>59.5</c:v>
                </c:pt>
                <c:pt idx="2200">
                  <c:v>59.5</c:v>
                </c:pt>
                <c:pt idx="2201">
                  <c:v>60.1</c:v>
                </c:pt>
                <c:pt idx="2202">
                  <c:v>60.3</c:v>
                </c:pt>
                <c:pt idx="2203">
                  <c:v>60.4</c:v>
                </c:pt>
                <c:pt idx="2204">
                  <c:v>61.0</c:v>
                </c:pt>
                <c:pt idx="2205">
                  <c:v>61.2</c:v>
                </c:pt>
                <c:pt idx="2206">
                  <c:v>61.2</c:v>
                </c:pt>
                <c:pt idx="2207">
                  <c:v>61.3</c:v>
                </c:pt>
                <c:pt idx="2208">
                  <c:v>61.2</c:v>
                </c:pt>
                <c:pt idx="2209">
                  <c:v>61.3</c:v>
                </c:pt>
                <c:pt idx="2210">
                  <c:v>61.2</c:v>
                </c:pt>
                <c:pt idx="2211">
                  <c:v>61.3</c:v>
                </c:pt>
                <c:pt idx="2212">
                  <c:v>61.9</c:v>
                </c:pt>
                <c:pt idx="2213">
                  <c:v>62.2</c:v>
                </c:pt>
                <c:pt idx="2214">
                  <c:v>62.1</c:v>
                </c:pt>
                <c:pt idx="2215">
                  <c:v>62.2</c:v>
                </c:pt>
                <c:pt idx="2216">
                  <c:v>62.2</c:v>
                </c:pt>
                <c:pt idx="2217">
                  <c:v>62.1</c:v>
                </c:pt>
                <c:pt idx="2218">
                  <c:v>61.7</c:v>
                </c:pt>
                <c:pt idx="2219">
                  <c:v>61.5</c:v>
                </c:pt>
                <c:pt idx="2220">
                  <c:v>61.2</c:v>
                </c:pt>
                <c:pt idx="2221">
                  <c:v>61.0</c:v>
                </c:pt>
                <c:pt idx="2222">
                  <c:v>60.8</c:v>
                </c:pt>
                <c:pt idx="2223">
                  <c:v>60.6</c:v>
                </c:pt>
                <c:pt idx="2224">
                  <c:v>60.4</c:v>
                </c:pt>
                <c:pt idx="2225">
                  <c:v>60.4</c:v>
                </c:pt>
                <c:pt idx="2226">
                  <c:v>60.6</c:v>
                </c:pt>
                <c:pt idx="2227">
                  <c:v>60.8</c:v>
                </c:pt>
                <c:pt idx="2228">
                  <c:v>61.0</c:v>
                </c:pt>
                <c:pt idx="2229">
                  <c:v>61.0</c:v>
                </c:pt>
                <c:pt idx="2230">
                  <c:v>60.8</c:v>
                </c:pt>
                <c:pt idx="2231">
                  <c:v>60.6</c:v>
                </c:pt>
                <c:pt idx="2232">
                  <c:v>60.6</c:v>
                </c:pt>
                <c:pt idx="2233">
                  <c:v>60.6</c:v>
                </c:pt>
                <c:pt idx="2234">
                  <c:v>60.6</c:v>
                </c:pt>
                <c:pt idx="2235">
                  <c:v>60.6</c:v>
                </c:pt>
                <c:pt idx="2236">
                  <c:v>60.4</c:v>
                </c:pt>
                <c:pt idx="2237">
                  <c:v>60.3</c:v>
                </c:pt>
                <c:pt idx="2238">
                  <c:v>59.7</c:v>
                </c:pt>
                <c:pt idx="2239">
                  <c:v>59.4</c:v>
                </c:pt>
                <c:pt idx="2240">
                  <c:v>59.2</c:v>
                </c:pt>
                <c:pt idx="2241">
                  <c:v>58.8</c:v>
                </c:pt>
                <c:pt idx="2242">
                  <c:v>58.8</c:v>
                </c:pt>
                <c:pt idx="2243">
                  <c:v>58.6</c:v>
                </c:pt>
                <c:pt idx="2244">
                  <c:v>58.5</c:v>
                </c:pt>
                <c:pt idx="2245">
                  <c:v>58.5</c:v>
                </c:pt>
                <c:pt idx="2246">
                  <c:v>58.3</c:v>
                </c:pt>
                <c:pt idx="2247">
                  <c:v>58.1</c:v>
                </c:pt>
                <c:pt idx="2248">
                  <c:v>58.3</c:v>
                </c:pt>
                <c:pt idx="2249">
                  <c:v>58.3</c:v>
                </c:pt>
                <c:pt idx="2250">
                  <c:v>58.3</c:v>
                </c:pt>
                <c:pt idx="2251">
                  <c:v>58.3</c:v>
                </c:pt>
                <c:pt idx="2252">
                  <c:v>58.6</c:v>
                </c:pt>
                <c:pt idx="2253">
                  <c:v>58.6</c:v>
                </c:pt>
                <c:pt idx="2254">
                  <c:v>58.8</c:v>
                </c:pt>
                <c:pt idx="2255">
                  <c:v>59.0</c:v>
                </c:pt>
                <c:pt idx="2256">
                  <c:v>59.2</c:v>
                </c:pt>
                <c:pt idx="2257">
                  <c:v>59.2</c:v>
                </c:pt>
                <c:pt idx="2258">
                  <c:v>59.4</c:v>
                </c:pt>
                <c:pt idx="2259">
                  <c:v>59.7</c:v>
                </c:pt>
                <c:pt idx="2260">
                  <c:v>60.3</c:v>
                </c:pt>
                <c:pt idx="2261">
                  <c:v>60.4</c:v>
                </c:pt>
                <c:pt idx="2262">
                  <c:v>60.3</c:v>
                </c:pt>
                <c:pt idx="2263">
                  <c:v>60.1</c:v>
                </c:pt>
                <c:pt idx="2264">
                  <c:v>60.1</c:v>
                </c:pt>
                <c:pt idx="2265">
                  <c:v>59.7</c:v>
                </c:pt>
                <c:pt idx="2266">
                  <c:v>59.7</c:v>
                </c:pt>
                <c:pt idx="2267">
                  <c:v>59.5</c:v>
                </c:pt>
                <c:pt idx="2268">
                  <c:v>59.5</c:v>
                </c:pt>
                <c:pt idx="2269">
                  <c:v>59.5</c:v>
                </c:pt>
                <c:pt idx="2270">
                  <c:v>59.4</c:v>
                </c:pt>
                <c:pt idx="2271">
                  <c:v>59.4</c:v>
                </c:pt>
                <c:pt idx="2272">
                  <c:v>59.5</c:v>
                </c:pt>
                <c:pt idx="2273">
                  <c:v>59.5</c:v>
                </c:pt>
                <c:pt idx="2274">
                  <c:v>59.5</c:v>
                </c:pt>
                <c:pt idx="2275">
                  <c:v>59.5</c:v>
                </c:pt>
                <c:pt idx="2276">
                  <c:v>59.4</c:v>
                </c:pt>
                <c:pt idx="2277">
                  <c:v>59.2</c:v>
                </c:pt>
                <c:pt idx="2278">
                  <c:v>59.0</c:v>
                </c:pt>
                <c:pt idx="2279">
                  <c:v>58.8</c:v>
                </c:pt>
                <c:pt idx="2280">
                  <c:v>58.6</c:v>
                </c:pt>
                <c:pt idx="2281">
                  <c:v>58.6</c:v>
                </c:pt>
                <c:pt idx="2282">
                  <c:v>58.6</c:v>
                </c:pt>
                <c:pt idx="2283">
                  <c:v>58.6</c:v>
                </c:pt>
                <c:pt idx="2284">
                  <c:v>58.6</c:v>
                </c:pt>
                <c:pt idx="2285">
                  <c:v>58.6</c:v>
                </c:pt>
                <c:pt idx="2286">
                  <c:v>58.8</c:v>
                </c:pt>
                <c:pt idx="2287">
                  <c:v>59.2</c:v>
                </c:pt>
                <c:pt idx="2288">
                  <c:v>59.2</c:v>
                </c:pt>
                <c:pt idx="2289">
                  <c:v>59.4</c:v>
                </c:pt>
                <c:pt idx="2290">
                  <c:v>59.4</c:v>
                </c:pt>
                <c:pt idx="2291">
                  <c:v>59.5</c:v>
                </c:pt>
                <c:pt idx="2292">
                  <c:v>59.5</c:v>
                </c:pt>
                <c:pt idx="2293">
                  <c:v>59.5</c:v>
                </c:pt>
                <c:pt idx="2294">
                  <c:v>59.7</c:v>
                </c:pt>
                <c:pt idx="2295">
                  <c:v>59.5</c:v>
                </c:pt>
                <c:pt idx="2296">
                  <c:v>59.5</c:v>
                </c:pt>
                <c:pt idx="2297">
                  <c:v>59.4</c:v>
                </c:pt>
                <c:pt idx="2298">
                  <c:v>58.8</c:v>
                </c:pt>
                <c:pt idx="2299">
                  <c:v>58.3</c:v>
                </c:pt>
                <c:pt idx="2300">
                  <c:v>57.9</c:v>
                </c:pt>
                <c:pt idx="2301">
                  <c:v>57.7</c:v>
                </c:pt>
                <c:pt idx="2302">
                  <c:v>57.6</c:v>
                </c:pt>
                <c:pt idx="2303">
                  <c:v>57.4</c:v>
                </c:pt>
                <c:pt idx="2304">
                  <c:v>57.6</c:v>
                </c:pt>
                <c:pt idx="2305">
                  <c:v>57.7</c:v>
                </c:pt>
                <c:pt idx="2306">
                  <c:v>57.7</c:v>
                </c:pt>
                <c:pt idx="2307">
                  <c:v>57.9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796280"/>
        <c:axId val="-2128112728"/>
      </c:scatterChart>
      <c:valAx>
        <c:axId val="-2131796280"/>
        <c:scaling>
          <c:orientation val="minMax"/>
          <c:max val="41183.0"/>
          <c:min val="41175.0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8112728"/>
        <c:crosses val="autoZero"/>
        <c:crossBetween val="midCat"/>
      </c:valAx>
      <c:valAx>
        <c:axId val="-2128112728"/>
        <c:scaling>
          <c:orientation val="minMax"/>
          <c:min val="4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400" dirty="0"/>
                  <a:t>Temperature</a:t>
                </a:r>
                <a:r>
                  <a:rPr lang="en-US" sz="1400" baseline="0" dirty="0"/>
                  <a:t> (˚F)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179628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14EA-A5DE-C748-829F-582BA4684F38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C6AB-DDE1-C84C-BCA6-D0F61E46C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1818-6645-DE4F-B4DD-07E04FC7330B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C24A-BD12-5B4D-A7CF-B3E5EFA40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45F0-B646-0544-90FE-D14183D473B9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EC00-0D29-D340-AB64-01A2A088F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2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939E-9DE7-F247-91B6-E716E4B16AB7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6FDA-DB5B-8A47-AA89-A50232B49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C463-6DAE-284B-AFA5-47654613C428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9AF9-808A-D94E-889D-F55DF5129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6ABB-BFAE-AB4E-A7F6-A04E845F9EE7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E2D0-107E-7B4D-B956-52A861317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045C-3344-9C4B-A6F1-B4CF939E72C8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54E6F-6E80-034F-940B-335727B0C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E50E-DF0F-004A-B3FA-834541F5467D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CE79-8775-7841-A085-2D0945015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7238-09C8-7E42-87E6-3C4C6B09EC13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0D77-3830-7D48-A5F3-4F371E5FD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4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313E-F203-B040-B1B7-75A65E026E6D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6489-AC82-0D4F-AFBD-E69B3D27B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CAF3-96C7-0B47-8C38-BE656DF89B59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E57B-2540-0143-87C7-F22F313D4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50A81AA-61A7-724F-A18E-388F1F48A465}" type="datetime1">
              <a:rPr lang="en-US"/>
              <a:pPr>
                <a:defRPr/>
              </a:pPr>
              <a:t>2/18/16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C56BBE1-92FC-7F4B-AB2E-89F73600D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9458" name="TextBox 14"/>
          <p:cNvSpPr txBox="1">
            <a:spLocks noChangeArrowheads="1"/>
          </p:cNvSpPr>
          <p:nvPr/>
        </p:nvSpPr>
        <p:spPr bwMode="auto">
          <a:xfrm>
            <a:off x="228600" y="115888"/>
            <a:ext cx="8256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GCH103 - Impact of Global Change on NE’s Coastal Environment 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4352" r="5824" b="9258"/>
          <a:stretch>
            <a:fillRect/>
          </a:stretch>
        </p:blipFill>
        <p:spPr bwMode="auto">
          <a:xfrm>
            <a:off x="482600" y="1014413"/>
            <a:ext cx="648493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407988" y="4962525"/>
            <a:ext cx="192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Think-Pair-Share</a:t>
            </a: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787400" y="5461000"/>
            <a:ext cx="4137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1) What does this cartoon represent?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2) How are climate and society linked?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841067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Other Factors – </a:t>
            </a:r>
            <a:r>
              <a:rPr lang="en-US" sz="3200" dirty="0" smtClean="0"/>
              <a:t>Orographic (Mountain) Effect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7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460975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Other Factors – Latitude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290"/>
            <a:ext cx="8187765" cy="61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1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604604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Other Factors – Ocean Currents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07" y="687294"/>
            <a:ext cx="4128108" cy="6170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1882" y="732116"/>
            <a:ext cx="40872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/>
              <a:t>Impact of Ocean Currents</a:t>
            </a:r>
          </a:p>
          <a:p>
            <a:endParaRPr lang="en-US" sz="2200" dirty="0" smtClean="0"/>
          </a:p>
          <a:p>
            <a:r>
              <a:rPr lang="en-US" sz="2200" dirty="0" smtClean="0"/>
              <a:t>Do you think England would be</a:t>
            </a:r>
          </a:p>
          <a:p>
            <a:endParaRPr lang="en-US" sz="2200" dirty="0" smtClean="0"/>
          </a:p>
          <a:p>
            <a:r>
              <a:rPr lang="en-US" sz="2200" dirty="0" smtClean="0"/>
              <a:t>1) warmer</a:t>
            </a:r>
          </a:p>
          <a:p>
            <a:r>
              <a:rPr lang="en-US" sz="2200" dirty="0" smtClean="0"/>
              <a:t>2) colder</a:t>
            </a:r>
          </a:p>
          <a:p>
            <a:r>
              <a:rPr lang="en-US" sz="2200" dirty="0" smtClean="0"/>
              <a:t>3) about the same </a:t>
            </a:r>
          </a:p>
          <a:p>
            <a:endParaRPr lang="en-US" sz="2200" dirty="0" smtClean="0"/>
          </a:p>
          <a:p>
            <a:r>
              <a:rPr lang="en-US" sz="2200" dirty="0"/>
              <a:t>w</a:t>
            </a:r>
            <a:r>
              <a:rPr lang="en-US" sz="2200" dirty="0" smtClean="0"/>
              <a:t>ithout ocean currents?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848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49974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Other Factors - Vegetation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444" t="21161" b="26405"/>
          <a:stretch/>
        </p:blipFill>
        <p:spPr>
          <a:xfrm>
            <a:off x="119530" y="3420036"/>
            <a:ext cx="3429000" cy="3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835" r="9650" b="25447"/>
          <a:stretch/>
        </p:blipFill>
        <p:spPr>
          <a:xfrm>
            <a:off x="3451412" y="1446306"/>
            <a:ext cx="5692588" cy="5112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706" y="1807882"/>
            <a:ext cx="1415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~25, </a:t>
            </a:r>
            <a:r>
              <a:rPr lang="en-US" sz="2200" dirty="0" err="1" smtClean="0"/>
              <a:t>kybp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28989" y="929341"/>
            <a:ext cx="30022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Today, if no agriculture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4473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193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Summary</a:t>
            </a:r>
          </a:p>
        </p:txBody>
      </p: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307975" y="2465388"/>
            <a:ext cx="4667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/>
              <a:t>Weather vs Climate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Weather is short term conditions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/>
              <a:t>- Climate is longer term (~30 years)</a:t>
            </a: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307975" y="5495925"/>
            <a:ext cx="60166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/>
              <a:t>Factors Controlling Climate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Latitude			- Elevation/Topography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Vegetation		- Nearby Water/Currents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Prevailing Winds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307975" y="3575050"/>
            <a:ext cx="5176838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/>
              <a:t>Indicators of Climate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Primarily Temperature &amp; Precipitation</a:t>
            </a:r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307975" y="4359275"/>
            <a:ext cx="6826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/>
              <a:t>U.S. Climate Zones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Eastern Half =&gt; temperature gradient from N to 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Western Half =&gt; amount of precipitation &amp; elevation</a:t>
            </a: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5675313" y="923925"/>
            <a:ext cx="32289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/>
              <a:t>For more information</a:t>
            </a:r>
          </a:p>
          <a:p>
            <a:r>
              <a:rPr lang="en-US"/>
              <a:t>Weather and Climate Basics</a:t>
            </a:r>
          </a:p>
          <a:p>
            <a:r>
              <a:rPr lang="en-US"/>
              <a:t>http://www.eo.ucar.edu/basics/</a:t>
            </a:r>
          </a:p>
        </p:txBody>
      </p:sp>
      <p:sp>
        <p:nvSpPr>
          <p:cNvPr id="2663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448C41-4D03-E64A-8E9F-8FE5FAC53A9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633" name="TextBox 13"/>
          <p:cNvSpPr txBox="1">
            <a:spLocks noChangeArrowheads="1"/>
          </p:cNvSpPr>
          <p:nvPr/>
        </p:nvSpPr>
        <p:spPr bwMode="auto">
          <a:xfrm>
            <a:off x="350838" y="879475"/>
            <a:ext cx="44259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u="sng"/>
              <a:t>Global Environmental Change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Natural &amp; human impacts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Bio, chem &amp; phys. changes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Atmosphere, oceans &amp; land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- Impacts on society</a:t>
            </a:r>
          </a:p>
          <a:p>
            <a:pPr eaLnBrk="1" hangingPunct="1">
              <a:lnSpc>
                <a:spcPct val="80000"/>
              </a:lnSpc>
            </a:pPr>
            <a:r>
              <a:rPr lang="en-US" sz="2200"/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45865B-7B18-1D43-A682-49F5771F02B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0" y="36513"/>
            <a:ext cx="5659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Global Environmental Change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74663" y="4889500"/>
            <a:ext cx="8382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u="sng" dirty="0"/>
              <a:t>Definition:</a:t>
            </a: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The set of </a:t>
            </a:r>
            <a:r>
              <a:rPr lang="en-US" dirty="0">
                <a:solidFill>
                  <a:srgbClr val="FF0000"/>
                </a:solidFill>
              </a:rPr>
              <a:t>biological, chemical and physical changes </a:t>
            </a:r>
            <a:r>
              <a:rPr lang="en-US" dirty="0"/>
              <a:t>to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land, ocean and atmosphere</a:t>
            </a:r>
            <a:r>
              <a:rPr lang="en-US" dirty="0"/>
              <a:t>, which are driven by </a:t>
            </a:r>
            <a:r>
              <a:rPr lang="en-US" dirty="0">
                <a:solidFill>
                  <a:schemeClr val="accent5"/>
                </a:solidFill>
              </a:rPr>
              <a:t>an interwoven system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human and natural processes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200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These changes are intimately connected with processes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of </a:t>
            </a:r>
            <a:r>
              <a:rPr lang="en-US" dirty="0">
                <a:solidFill>
                  <a:srgbClr val="FD08F5"/>
                </a:solidFill>
              </a:rPr>
              <a:t>socio-economic and cultural globalization</a:t>
            </a:r>
            <a:r>
              <a:rPr lang="en-US" dirty="0"/>
              <a:t>.</a:t>
            </a:r>
            <a:endParaRPr lang="en-US" sz="2000" dirty="0"/>
          </a:p>
        </p:txBody>
      </p:sp>
      <p:sp>
        <p:nvSpPr>
          <p:cNvPr id="19463" name="TextBox 3"/>
          <p:cNvSpPr txBox="1">
            <a:spLocks noChangeArrowheads="1"/>
          </p:cNvSpPr>
          <p:nvPr/>
        </p:nvSpPr>
        <p:spPr bwMode="auto">
          <a:xfrm>
            <a:off x="269875" y="2093913"/>
            <a:ext cx="9540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Nature</a:t>
            </a: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146050" y="3468688"/>
            <a:ext cx="11398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Humans</a:t>
            </a:r>
          </a:p>
        </p:txBody>
      </p:sp>
      <p:sp>
        <p:nvSpPr>
          <p:cNvPr id="19465" name="TextBox 4"/>
          <p:cNvSpPr txBox="1">
            <a:spLocks noChangeArrowheads="1"/>
          </p:cNvSpPr>
          <p:nvPr/>
        </p:nvSpPr>
        <p:spPr bwMode="auto">
          <a:xfrm>
            <a:off x="2058988" y="2422525"/>
            <a:ext cx="12827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Biological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Chemical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Physical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Changes</a:t>
            </a: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7413625" y="2670175"/>
            <a:ext cx="14097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Societal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/>
              <a:t>Institutions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153828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 rot="19800000">
            <a:off x="1290638" y="3281363"/>
            <a:ext cx="779462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800000">
            <a:off x="1290638" y="2357438"/>
            <a:ext cx="779462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84700" y="2405063"/>
            <a:ext cx="1579563" cy="347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/>
              <a:t>Atmosphere</a:t>
            </a:r>
          </a:p>
        </p:txBody>
      </p:sp>
      <p:sp>
        <p:nvSpPr>
          <p:cNvPr id="19471" name="TextBox 17"/>
          <p:cNvSpPr txBox="1">
            <a:spLocks noChangeArrowheads="1"/>
          </p:cNvSpPr>
          <p:nvPr/>
        </p:nvSpPr>
        <p:spPr bwMode="auto">
          <a:xfrm>
            <a:off x="4903788" y="2751138"/>
            <a:ext cx="939800" cy="34766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000"/>
              <a:t>Ocean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5863" y="3097213"/>
            <a:ext cx="755650" cy="3492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/>
              <a:t>Land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276600" y="2676525"/>
            <a:ext cx="533400" cy="5810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842125" y="2676525"/>
            <a:ext cx="531813" cy="5810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U-Turn Arrow 23"/>
          <p:cNvSpPr/>
          <p:nvPr/>
        </p:nvSpPr>
        <p:spPr>
          <a:xfrm flipH="1">
            <a:off x="446088" y="960438"/>
            <a:ext cx="7735887" cy="1666875"/>
          </a:xfrm>
          <a:prstGeom prst="uturnArrow">
            <a:avLst>
              <a:gd name="adj1" fmla="val 13801"/>
              <a:gd name="adj2" fmla="val 16280"/>
              <a:gd name="adj3" fmla="val 33140"/>
              <a:gd name="adj4" fmla="val 43750"/>
              <a:gd name="adj5" fmla="val 616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76" name="TextBox 24"/>
          <p:cNvSpPr txBox="1">
            <a:spLocks noChangeArrowheads="1"/>
          </p:cNvSpPr>
          <p:nvPr/>
        </p:nvSpPr>
        <p:spPr bwMode="auto">
          <a:xfrm>
            <a:off x="3413125" y="892175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Potential Solutions</a:t>
            </a:r>
          </a:p>
        </p:txBody>
      </p:sp>
      <p:sp>
        <p:nvSpPr>
          <p:cNvPr id="19477" name="TextBox 25"/>
          <p:cNvSpPr txBox="1">
            <a:spLocks noChangeArrowheads="1"/>
          </p:cNvSpPr>
          <p:nvPr/>
        </p:nvSpPr>
        <p:spPr bwMode="auto">
          <a:xfrm>
            <a:off x="7480300" y="3279775"/>
            <a:ext cx="13017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2800"/>
              <a:t>Quality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/>
              <a:t>of Life</a:t>
            </a:r>
          </a:p>
        </p:txBody>
      </p:sp>
      <p:grpSp>
        <p:nvGrpSpPr>
          <p:cNvPr id="20502" name="Group 27"/>
          <p:cNvGrpSpPr>
            <a:grpSpLocks/>
          </p:cNvGrpSpPr>
          <p:nvPr/>
        </p:nvGrpSpPr>
        <p:grpSpPr bwMode="auto">
          <a:xfrm>
            <a:off x="9297988" y="4816475"/>
            <a:ext cx="2365375" cy="1709738"/>
            <a:chOff x="761661" y="5016500"/>
            <a:chExt cx="2366002" cy="1709963"/>
          </a:xfrm>
        </p:grpSpPr>
        <p:sp>
          <p:nvSpPr>
            <p:cNvPr id="20503" name="TextBox 22"/>
            <p:cNvSpPr txBox="1">
              <a:spLocks noChangeArrowheads="1"/>
            </p:cNvSpPr>
            <p:nvPr/>
          </p:nvSpPr>
          <p:spPr bwMode="auto">
            <a:xfrm>
              <a:off x="761661" y="5392765"/>
              <a:ext cx="2366002" cy="133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Climate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Population Trends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Ocean Acidification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Pollution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2000"/>
                <a:t>Critters</a:t>
              </a:r>
            </a:p>
          </p:txBody>
        </p:sp>
        <p:sp>
          <p:nvSpPr>
            <p:cNvPr id="20504" name="TextBox 26"/>
            <p:cNvSpPr txBox="1">
              <a:spLocks noChangeArrowheads="1"/>
            </p:cNvSpPr>
            <p:nvPr/>
          </p:nvSpPr>
          <p:spPr bwMode="auto">
            <a:xfrm>
              <a:off x="956464" y="5016500"/>
              <a:ext cx="19763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u="sng"/>
                <a:t>Potential Topics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463" grpId="0"/>
      <p:bldP spid="19464" grpId="0"/>
      <p:bldP spid="19465" grpId="0"/>
      <p:bldP spid="19466" grpId="0"/>
      <p:bldP spid="16" grpId="0" animBg="1"/>
      <p:bldP spid="17" grpId="0" animBg="1"/>
      <p:bldP spid="6" grpId="0" animBg="1"/>
      <p:bldP spid="19471" grpId="0" animBg="1"/>
      <p:bldP spid="19" grpId="0" animBg="1"/>
      <p:bldP spid="20" grpId="0" animBg="1"/>
      <p:bldP spid="21" grpId="0" animBg="1"/>
      <p:bldP spid="19476" grpId="0"/>
      <p:bldP spid="194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46063" y="752475"/>
            <a:ext cx="269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b="1"/>
              <a:t>Weather vs Climate</a:t>
            </a:r>
          </a:p>
        </p:txBody>
      </p:sp>
      <p:sp>
        <p:nvSpPr>
          <p:cNvPr id="2150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CD6919-07EE-F74E-8319-A5C05DA4AD4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46075" y="1816100"/>
            <a:ext cx="63230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Weather</a:t>
            </a:r>
            <a:endParaRPr lang="en-US"/>
          </a:p>
          <a:p>
            <a:pPr eaLnBrk="1" hangingPunct="1">
              <a:lnSpc>
                <a:spcPct val="80000"/>
              </a:lnSpc>
            </a:pPr>
            <a:r>
              <a:rPr lang="en-US"/>
              <a:t>  - day-to-day state of the atmosphere in a region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  	(e.g., sunny, cloudy, rain, snow,  hot, cold)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 - short-term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0038" y="3644900"/>
            <a:ext cx="74358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Climate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  - average weather pattern(s) in a region</a:t>
            </a:r>
          </a:p>
          <a:p>
            <a:pPr>
              <a:lnSpc>
                <a:spcPct val="80000"/>
              </a:lnSpc>
            </a:pPr>
            <a:r>
              <a:rPr lang="en-US" sz="2400"/>
              <a:t>	(e.g., tropical, temperate, polar,  dry, wet)</a:t>
            </a:r>
          </a:p>
          <a:p>
            <a:pPr>
              <a:lnSpc>
                <a:spcPct val="80000"/>
              </a:lnSpc>
            </a:pPr>
            <a:r>
              <a:rPr lang="en-US" sz="2400"/>
              <a:t>  - longer-term (~30 years of observations) </a:t>
            </a: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0" y="36513"/>
            <a:ext cx="338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36513"/>
            <a:ext cx="630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Local Examples</a:t>
            </a:r>
          </a:p>
        </p:txBody>
      </p:sp>
      <p:sp>
        <p:nvSpPr>
          <p:cNvPr id="2253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B44A2A-0D53-804E-AFF7-0619C10454C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486275" y="661988"/>
            <a:ext cx="4449763" cy="5748337"/>
            <a:chOff x="4486219" y="661306"/>
            <a:chExt cx="4450417" cy="5748684"/>
          </a:xfrm>
        </p:grpSpPr>
        <p:sp>
          <p:nvSpPr>
            <p:cNvPr id="22538" name="TextBox 9"/>
            <p:cNvSpPr txBox="1">
              <a:spLocks noChangeArrowheads="1"/>
            </p:cNvSpPr>
            <p:nvPr/>
          </p:nvSpPr>
          <p:spPr bwMode="auto">
            <a:xfrm>
              <a:off x="5645865" y="661306"/>
              <a:ext cx="216327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/>
                <a:t>Local RI Climate</a:t>
              </a:r>
            </a:p>
          </p:txBody>
        </p:sp>
        <p:pic>
          <p:nvPicPr>
            <p:cNvPr id="22539" name="Picture 3" descr="Screen Shot 2012-09-30 at 2.07.4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64"/>
            <a:stretch>
              <a:fillRect/>
            </a:stretch>
          </p:blipFill>
          <p:spPr bwMode="auto">
            <a:xfrm>
              <a:off x="4793494" y="4231681"/>
              <a:ext cx="4112414" cy="132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6" descr="Screen Shot 2012-09-30 at 2.07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08" b="23578"/>
            <a:stretch>
              <a:fillRect/>
            </a:stretch>
          </p:blipFill>
          <p:spPr bwMode="auto">
            <a:xfrm>
              <a:off x="4854949" y="1659131"/>
              <a:ext cx="4081687" cy="255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Box 11"/>
            <p:cNvSpPr txBox="1">
              <a:spLocks noChangeArrowheads="1"/>
            </p:cNvSpPr>
            <p:nvPr/>
          </p:nvSpPr>
          <p:spPr bwMode="auto">
            <a:xfrm>
              <a:off x="4486219" y="5591887"/>
              <a:ext cx="775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Winds</a:t>
              </a:r>
            </a:p>
          </p:txBody>
        </p:sp>
        <p:sp>
          <p:nvSpPr>
            <p:cNvPr id="22542" name="TextBox 12"/>
            <p:cNvSpPr txBox="1">
              <a:spLocks noChangeArrowheads="1"/>
            </p:cNvSpPr>
            <p:nvPr/>
          </p:nvSpPr>
          <p:spPr bwMode="auto">
            <a:xfrm>
              <a:off x="5550203" y="5580422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NW</a:t>
              </a:r>
            </a:p>
          </p:txBody>
        </p:sp>
        <p:sp>
          <p:nvSpPr>
            <p:cNvPr id="22543" name="TextBox 13"/>
            <p:cNvSpPr txBox="1">
              <a:spLocks noChangeArrowheads="1"/>
            </p:cNvSpPr>
            <p:nvPr/>
          </p:nvSpPr>
          <p:spPr bwMode="auto">
            <a:xfrm>
              <a:off x="6829279" y="5599682"/>
              <a:ext cx="4960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SW</a:t>
              </a:r>
            </a:p>
          </p:txBody>
        </p:sp>
        <p:sp>
          <p:nvSpPr>
            <p:cNvPr id="22544" name="TextBox 14"/>
            <p:cNvSpPr txBox="1">
              <a:spLocks noChangeArrowheads="1"/>
            </p:cNvSpPr>
            <p:nvPr/>
          </p:nvSpPr>
          <p:spPr bwMode="auto">
            <a:xfrm>
              <a:off x="8263230" y="5630406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NW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1183054">
              <a:off x="5459500" y="6032142"/>
              <a:ext cx="819270" cy="29688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183054">
              <a:off x="8007812" y="6113110"/>
              <a:ext cx="819270" cy="29688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20418995">
              <a:off x="6716985" y="6081358"/>
              <a:ext cx="819270" cy="29688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533" name="Group 1"/>
          <p:cNvGrpSpPr>
            <a:grpSpLocks/>
          </p:cNvGrpSpPr>
          <p:nvPr/>
        </p:nvGrpSpPr>
        <p:grpSpPr bwMode="auto">
          <a:xfrm>
            <a:off x="-185738" y="661988"/>
            <a:ext cx="4435476" cy="6272212"/>
            <a:chOff x="-186267" y="661306"/>
            <a:chExt cx="4436531" cy="6272894"/>
          </a:xfrm>
        </p:grpSpPr>
        <p:graphicFrame>
          <p:nvGraphicFramePr>
            <p:cNvPr id="22" name="Chart 21"/>
            <p:cNvGraphicFramePr>
              <a:graphicFrameLocks/>
            </p:cNvGraphicFramePr>
            <p:nvPr/>
          </p:nvGraphicFramePr>
          <p:xfrm>
            <a:off x="-186267" y="2827867"/>
            <a:ext cx="4410165" cy="2006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Chart 22"/>
            <p:cNvGraphicFramePr>
              <a:graphicFrameLocks/>
            </p:cNvGraphicFramePr>
            <p:nvPr/>
          </p:nvGraphicFramePr>
          <p:xfrm>
            <a:off x="177799" y="4774382"/>
            <a:ext cx="4072465" cy="21598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1054781" y="661306"/>
              <a:ext cx="23079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/>
                <a:t>Local RI Weather</a:t>
              </a:r>
            </a:p>
          </p:txBody>
        </p:sp>
        <p:graphicFrame>
          <p:nvGraphicFramePr>
            <p:cNvPr id="21" name="Chart 20"/>
            <p:cNvGraphicFramePr>
              <a:graphicFrameLocks/>
            </p:cNvGraphicFramePr>
            <p:nvPr/>
          </p:nvGraphicFramePr>
          <p:xfrm>
            <a:off x="0" y="980016"/>
            <a:ext cx="4220783" cy="1873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4" name="TextBox 9"/>
          <p:cNvSpPr txBox="1">
            <a:spLocks noChangeArrowheads="1"/>
          </p:cNvSpPr>
          <p:nvPr/>
        </p:nvSpPr>
        <p:spPr bwMode="auto">
          <a:xfrm>
            <a:off x="0" y="36513"/>
            <a:ext cx="688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U.S. Climate Zones</a:t>
            </a: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1909763" y="698500"/>
            <a:ext cx="4700587" cy="3248025"/>
            <a:chOff x="1910138" y="604252"/>
            <a:chExt cx="4700081" cy="3247878"/>
          </a:xfrm>
        </p:grpSpPr>
        <p:pic>
          <p:nvPicPr>
            <p:cNvPr id="2355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9"/>
            <a:stretch>
              <a:fillRect/>
            </a:stretch>
          </p:blipFill>
          <p:spPr bwMode="auto">
            <a:xfrm>
              <a:off x="2083292" y="604252"/>
              <a:ext cx="4526927" cy="32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910138" y="2864750"/>
              <a:ext cx="1438120" cy="98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43494" y="3417175"/>
              <a:ext cx="2334961" cy="339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525463" y="3919538"/>
            <a:ext cx="193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Think-Pair-Share</a:t>
            </a:r>
          </a:p>
        </p:txBody>
      </p:sp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952500" y="4318000"/>
            <a:ext cx="469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sz="1800"/>
              <a:t>What patterns do you notice?</a:t>
            </a:r>
          </a:p>
          <a:p>
            <a:pPr eaLnBrk="1" hangingPunct="1">
              <a:buFontTx/>
              <a:buAutoNum type="arabicParenR"/>
            </a:pPr>
            <a:endParaRPr lang="en-US" sz="1800"/>
          </a:p>
          <a:p>
            <a:pPr eaLnBrk="1" hangingPunct="1">
              <a:buFontTx/>
              <a:buAutoNum type="arabicParenR"/>
            </a:pPr>
            <a:r>
              <a:rPr lang="en-US" sz="1800"/>
              <a:t>What are the cause(s) of these patterns?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933825"/>
            <a:ext cx="44069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25060F-A885-5542-B203-3A224F5FE20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0" y="36513"/>
            <a:ext cx="688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U.S. Climate Zones</a:t>
            </a:r>
          </a:p>
        </p:txBody>
      </p:sp>
      <p:grpSp>
        <p:nvGrpSpPr>
          <p:cNvPr id="24581" name="Group 22"/>
          <p:cNvGrpSpPr>
            <a:grpSpLocks/>
          </p:cNvGrpSpPr>
          <p:nvPr/>
        </p:nvGrpSpPr>
        <p:grpSpPr bwMode="auto">
          <a:xfrm>
            <a:off x="1909763" y="698500"/>
            <a:ext cx="4700587" cy="3248025"/>
            <a:chOff x="1910138" y="604252"/>
            <a:chExt cx="4700081" cy="3247878"/>
          </a:xfrm>
        </p:grpSpPr>
        <p:pic>
          <p:nvPicPr>
            <p:cNvPr id="2459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89"/>
            <a:stretch>
              <a:fillRect/>
            </a:stretch>
          </p:blipFill>
          <p:spPr bwMode="auto">
            <a:xfrm>
              <a:off x="2083292" y="604252"/>
              <a:ext cx="4526927" cy="321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910138" y="2864750"/>
              <a:ext cx="1438120" cy="98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43494" y="3417175"/>
              <a:ext cx="2334961" cy="339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0" y="3648075"/>
            <a:ext cx="4494213" cy="3375025"/>
            <a:chOff x="0" y="3648665"/>
            <a:chExt cx="4493645" cy="3373748"/>
          </a:xfrm>
        </p:grpSpPr>
        <p:pic>
          <p:nvPicPr>
            <p:cNvPr id="2459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665"/>
              <a:ext cx="4493645" cy="33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TextBox 25"/>
            <p:cNvSpPr txBox="1">
              <a:spLocks noChangeArrowheads="1"/>
            </p:cNvSpPr>
            <p:nvPr/>
          </p:nvSpPr>
          <p:spPr bwMode="auto">
            <a:xfrm>
              <a:off x="1196459" y="3684195"/>
              <a:ext cx="2319791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200" b="1">
                <a:latin typeface="Helvetica" charset="0"/>
                <a:cs typeface="Helvetica" charset="0"/>
              </a:endParaRPr>
            </a:p>
            <a:p>
              <a:pPr eaLnBrk="1" hangingPunct="1"/>
              <a:r>
                <a:rPr lang="en-US" sz="1200" b="1">
                  <a:latin typeface="Helvetica" charset="0"/>
                  <a:cs typeface="Helvetica" charset="0"/>
                </a:rPr>
                <a:t>Annual Average Precipitation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8185150" y="3789363"/>
            <a:ext cx="958850" cy="2944812"/>
            <a:chOff x="8184933" y="3789561"/>
            <a:chExt cx="959067" cy="2943828"/>
          </a:xfrm>
        </p:grpSpPr>
        <p:sp>
          <p:nvSpPr>
            <p:cNvPr id="24591" name="TextBox 29"/>
            <p:cNvSpPr txBox="1">
              <a:spLocks noChangeArrowheads="1"/>
            </p:cNvSpPr>
            <p:nvPr/>
          </p:nvSpPr>
          <p:spPr bwMode="auto">
            <a:xfrm>
              <a:off x="8184933" y="6271724"/>
              <a:ext cx="959067" cy="461665"/>
            </a:xfrm>
            <a:prstGeom prst="rect">
              <a:avLst/>
            </a:prstGeom>
            <a:solidFill>
              <a:schemeClr val="bg1">
                <a:alpha val="8117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Warm</a:t>
              </a:r>
            </a:p>
          </p:txBody>
        </p:sp>
        <p:sp>
          <p:nvSpPr>
            <p:cNvPr id="24592" name="TextBox 30"/>
            <p:cNvSpPr txBox="1">
              <a:spLocks noChangeArrowheads="1"/>
            </p:cNvSpPr>
            <p:nvPr/>
          </p:nvSpPr>
          <p:spPr bwMode="auto">
            <a:xfrm>
              <a:off x="8399986" y="3789561"/>
              <a:ext cx="744014" cy="461665"/>
            </a:xfrm>
            <a:prstGeom prst="rect">
              <a:avLst/>
            </a:prstGeom>
            <a:solidFill>
              <a:schemeClr val="bg1">
                <a:alpha val="8117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Cool</a:t>
              </a:r>
            </a:p>
          </p:txBody>
        </p:sp>
        <p:sp>
          <p:nvSpPr>
            <p:cNvPr id="34" name="Up Arrow 33"/>
            <p:cNvSpPr/>
            <p:nvPr/>
          </p:nvSpPr>
          <p:spPr>
            <a:xfrm>
              <a:off x="8564432" y="4565589"/>
              <a:ext cx="503351" cy="1815493"/>
            </a:xfrm>
            <a:prstGeom prst="upArrow">
              <a:avLst>
                <a:gd name="adj1" fmla="val 50000"/>
                <a:gd name="adj2" fmla="val 94449"/>
              </a:avLst>
            </a:prstGeom>
            <a:gradFill>
              <a:gsLst>
                <a:gs pos="0">
                  <a:srgbClr val="FB7778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7413"/>
            <a:ext cx="3402013" cy="3290887"/>
            <a:chOff x="0" y="3427239"/>
            <a:chExt cx="3401496" cy="3290374"/>
          </a:xfrm>
        </p:grpSpPr>
        <p:sp>
          <p:nvSpPr>
            <p:cNvPr id="24586" name="TextBox 26"/>
            <p:cNvSpPr txBox="1">
              <a:spLocks noChangeArrowheads="1"/>
            </p:cNvSpPr>
            <p:nvPr/>
          </p:nvSpPr>
          <p:spPr bwMode="auto">
            <a:xfrm>
              <a:off x="2686787" y="5111682"/>
              <a:ext cx="714709" cy="461665"/>
            </a:xfrm>
            <a:prstGeom prst="rect">
              <a:avLst/>
            </a:prstGeom>
            <a:solidFill>
              <a:schemeClr val="bg1">
                <a:alpha val="8117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Wet</a:t>
              </a:r>
            </a:p>
          </p:txBody>
        </p:sp>
        <p:sp>
          <p:nvSpPr>
            <p:cNvPr id="24587" name="TextBox 27"/>
            <p:cNvSpPr txBox="1">
              <a:spLocks noChangeArrowheads="1"/>
            </p:cNvSpPr>
            <p:nvPr/>
          </p:nvSpPr>
          <p:spPr bwMode="auto">
            <a:xfrm>
              <a:off x="1054992" y="5001676"/>
              <a:ext cx="620683" cy="461665"/>
            </a:xfrm>
            <a:prstGeom prst="rect">
              <a:avLst/>
            </a:prstGeom>
            <a:solidFill>
              <a:schemeClr val="bg1">
                <a:alpha val="8117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Dry</a:t>
              </a:r>
            </a:p>
          </p:txBody>
        </p:sp>
        <p:sp>
          <p:nvSpPr>
            <p:cNvPr id="24588" name="TextBox 28"/>
            <p:cNvSpPr txBox="1">
              <a:spLocks noChangeArrowheads="1"/>
            </p:cNvSpPr>
            <p:nvPr/>
          </p:nvSpPr>
          <p:spPr bwMode="auto">
            <a:xfrm>
              <a:off x="0" y="3427239"/>
              <a:ext cx="761747" cy="69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/>
                <a:t>Very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/>
                <a:t>Wet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2141213" y="4114519"/>
              <a:ext cx="0" cy="2603094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5870" y="3857384"/>
              <a:ext cx="698394" cy="1138061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57263"/>
            <a:ext cx="5956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312308-73FC-7945-89D6-5D0FC510A1B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0" y="36513"/>
            <a:ext cx="688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U.S. Climate Zones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6313488" y="1433513"/>
            <a:ext cx="2917825" cy="4078287"/>
            <a:chOff x="6313123" y="1433351"/>
            <a:chExt cx="2918338" cy="4079150"/>
          </a:xfrm>
        </p:grpSpPr>
        <p:sp>
          <p:nvSpPr>
            <p:cNvPr id="27664" name="TextBox 7"/>
            <p:cNvSpPr txBox="1">
              <a:spLocks noChangeArrowheads="1"/>
            </p:cNvSpPr>
            <p:nvPr/>
          </p:nvSpPr>
          <p:spPr bwMode="auto">
            <a:xfrm>
              <a:off x="6360132" y="5143169"/>
              <a:ext cx="2517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Tropical Wet/Dry Season</a:t>
              </a:r>
            </a:p>
          </p:txBody>
        </p:sp>
        <p:sp>
          <p:nvSpPr>
            <p:cNvPr id="27665" name="TextBox 8"/>
            <p:cNvSpPr txBox="1">
              <a:spLocks noChangeArrowheads="1"/>
            </p:cNvSpPr>
            <p:nvPr/>
          </p:nvSpPr>
          <p:spPr bwMode="auto">
            <a:xfrm>
              <a:off x="6313123" y="3952048"/>
              <a:ext cx="1924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Humid Subtropical</a:t>
              </a:r>
            </a:p>
          </p:txBody>
        </p:sp>
        <p:sp>
          <p:nvSpPr>
            <p:cNvPr id="27666" name="TextBox 9"/>
            <p:cNvSpPr txBox="1">
              <a:spLocks noChangeArrowheads="1"/>
            </p:cNvSpPr>
            <p:nvPr/>
          </p:nvSpPr>
          <p:spPr bwMode="auto">
            <a:xfrm>
              <a:off x="6545284" y="2713339"/>
              <a:ext cx="2686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Humid Continental (warm)</a:t>
              </a:r>
            </a:p>
          </p:txBody>
        </p:sp>
        <p:sp>
          <p:nvSpPr>
            <p:cNvPr id="27667" name="TextBox 10"/>
            <p:cNvSpPr txBox="1">
              <a:spLocks noChangeArrowheads="1"/>
            </p:cNvSpPr>
            <p:nvPr/>
          </p:nvSpPr>
          <p:spPr bwMode="auto">
            <a:xfrm>
              <a:off x="6604235" y="1433351"/>
              <a:ext cx="25397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Humid Continental (cool)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43025" y="4502150"/>
            <a:ext cx="1868488" cy="12922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57388" y="5116513"/>
            <a:ext cx="1868487" cy="7302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51288" y="5327650"/>
            <a:ext cx="2020887" cy="5921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-73025" y="1395413"/>
            <a:ext cx="3657600" cy="3497262"/>
            <a:chOff x="-73467" y="1396003"/>
            <a:chExt cx="3657288" cy="3497218"/>
          </a:xfrm>
        </p:grpSpPr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325793" y="4146432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Mid-latitude Desert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104952" y="3180366"/>
              <a:ext cx="160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Mediterranean</a:t>
              </a:r>
            </a:p>
          </p:txBody>
        </p:sp>
        <p:sp>
          <p:nvSpPr>
            <p:cNvPr id="27661" name="TextBox 14"/>
            <p:cNvSpPr txBox="1">
              <a:spLocks noChangeArrowheads="1"/>
            </p:cNvSpPr>
            <p:nvPr/>
          </p:nvSpPr>
          <p:spPr bwMode="auto">
            <a:xfrm>
              <a:off x="-73467" y="1558897"/>
              <a:ext cx="1980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Marine West Coast</a:t>
              </a:r>
            </a:p>
          </p:txBody>
        </p:sp>
        <p:sp>
          <p:nvSpPr>
            <p:cNvPr id="27662" name="TextBox 15"/>
            <p:cNvSpPr txBox="1">
              <a:spLocks noChangeArrowheads="1"/>
            </p:cNvSpPr>
            <p:nvPr/>
          </p:nvSpPr>
          <p:spPr bwMode="auto">
            <a:xfrm>
              <a:off x="2802237" y="1396003"/>
              <a:ext cx="781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Alpine</a:t>
              </a:r>
            </a:p>
          </p:txBody>
        </p:sp>
        <p:sp>
          <p:nvSpPr>
            <p:cNvPr id="27663" name="TextBox 13"/>
            <p:cNvSpPr txBox="1">
              <a:spLocks noChangeArrowheads="1"/>
            </p:cNvSpPr>
            <p:nvPr/>
          </p:nvSpPr>
          <p:spPr bwMode="auto">
            <a:xfrm>
              <a:off x="1584786" y="4523889"/>
              <a:ext cx="17867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Semi-arid Steppe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6616B6-87F7-744C-8D2D-9BE7DBCCE1A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0" y="36513"/>
            <a:ext cx="7999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Weather &amp; Climate – Climate Comparisons</a:t>
            </a:r>
          </a:p>
        </p:txBody>
      </p:sp>
      <p:pic>
        <p:nvPicPr>
          <p:cNvPr id="25604" name="Picture 2" descr="Screen Shot 2013-09-23 at 9.21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206500"/>
            <a:ext cx="285115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Screen Shot 2013-09-23 at 9.22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2213"/>
            <a:ext cx="2873375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Screen Shot 2013-09-23 at 9.24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189038"/>
            <a:ext cx="286385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Screen Shot 2013-09-23 at 9.26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1189038"/>
            <a:ext cx="2874963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363538" y="1360488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San Francisco, CA</a:t>
            </a:r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3517900" y="1431925"/>
            <a:ext cx="206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Ft. Lauderdale, FL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6592888" y="1404938"/>
            <a:ext cx="1443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Kingston, RI</a:t>
            </a: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9867900" y="1412875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Denver, CO</a:t>
            </a:r>
          </a:p>
        </p:txBody>
      </p:sp>
      <p:pic>
        <p:nvPicPr>
          <p:cNvPr id="25612" name="Picture 2" descr="Screen Shot 2013-09-23 at 12.10.0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3088" y="1181100"/>
            <a:ext cx="28575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81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0" y="36513"/>
            <a:ext cx="269316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Other Factors</a:t>
            </a:r>
            <a:endParaRPr lang="en-US" sz="3200" dirty="0"/>
          </a:p>
        </p:txBody>
      </p:sp>
      <p:pic>
        <p:nvPicPr>
          <p:cNvPr id="5" name="Picture 4" descr="Screen Shot 2016-02-16 at 6.11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" y="657412"/>
            <a:ext cx="7443468" cy="62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6492</TotalTime>
  <Words>374</Words>
  <Application>Microsoft Macintosh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 Mederer</dc:creator>
  <cp:lastModifiedBy>user</cp:lastModifiedBy>
  <cp:revision>114</cp:revision>
  <cp:lastPrinted>2013-09-12T18:13:14Z</cp:lastPrinted>
  <dcterms:created xsi:type="dcterms:W3CDTF">2010-09-09T18:35:39Z</dcterms:created>
  <dcterms:modified xsi:type="dcterms:W3CDTF">2016-02-18T15:45:44Z</dcterms:modified>
</cp:coreProperties>
</file>