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3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6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0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3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2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3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6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6320-7880-C442-B594-77BA5DC94465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18574-0BB4-AB4A-93BA-D430EF03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3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1 at 9.4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0856" cy="3770673"/>
          </a:xfrm>
          <a:prstGeom prst="rect">
            <a:avLst/>
          </a:prstGeom>
        </p:spPr>
      </p:pic>
      <p:pic>
        <p:nvPicPr>
          <p:cNvPr id="5" name="Picture 4" descr="Screen Shot 2016-04-01 at 9.43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56" y="2705744"/>
            <a:ext cx="4453144" cy="4152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8729" y="813328"/>
            <a:ext cx="28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Meet at URI Visitor’s Center</a:t>
            </a:r>
          </a:p>
          <a:p>
            <a:r>
              <a:rPr lang="en-US" dirty="0" smtClean="0"/>
              <a:t>at 9:45 AM</a:t>
            </a:r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1098850" y="1384054"/>
            <a:ext cx="1241557" cy="1241557"/>
          </a:xfrm>
          <a:prstGeom prst="donut">
            <a:avLst>
              <a:gd name="adj" fmla="val 74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2012179" y="1136494"/>
            <a:ext cx="3296550" cy="94676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9373" y="4846875"/>
            <a:ext cx="2377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Meet here at 10:</a:t>
            </a:r>
            <a:r>
              <a:rPr lang="en-US" dirty="0"/>
              <a:t>1</a:t>
            </a:r>
            <a:r>
              <a:rPr lang="en-US" dirty="0" smtClean="0"/>
              <a:t>5 AM</a:t>
            </a:r>
          </a:p>
          <a:p>
            <a:r>
              <a:rPr lang="en-US" dirty="0" smtClean="0"/>
              <a:t>336 Cards Pond Rd</a:t>
            </a:r>
          </a:p>
          <a:p>
            <a:r>
              <a:rPr lang="en-US" dirty="0" smtClean="0"/>
              <a:t>South Kingstown, RI</a:t>
            </a:r>
            <a:endParaRPr lang="en-US" dirty="0"/>
          </a:p>
        </p:txBody>
      </p:sp>
      <p:sp>
        <p:nvSpPr>
          <p:cNvPr id="11" name="Donut 10"/>
          <p:cNvSpPr/>
          <p:nvPr/>
        </p:nvSpPr>
        <p:spPr>
          <a:xfrm>
            <a:off x="5308730" y="5216207"/>
            <a:ext cx="1480652" cy="1241557"/>
          </a:xfrm>
          <a:prstGeom prst="donut">
            <a:avLst>
              <a:gd name="adj" fmla="val 74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4057172" y="5308540"/>
            <a:ext cx="2340882" cy="46166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2615" y="443996"/>
            <a:ext cx="392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 you need a ride or are driving others: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98850" y="4488914"/>
            <a:ext cx="316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 you are driving only yourself: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645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42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2016-04-01T13:46:21Z</dcterms:created>
  <dcterms:modified xsi:type="dcterms:W3CDTF">2016-04-01T18:49:51Z</dcterms:modified>
</cp:coreProperties>
</file>