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3"/>
  </p:normalViewPr>
  <p:slideViewPr>
    <p:cSldViewPr snapToGrid="0">
      <p:cViewPr varScale="1">
        <p:scale>
          <a:sx n="112" d="100"/>
          <a:sy n="112" d="100"/>
        </p:scale>
        <p:origin x="13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2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2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8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29912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Focus Activity</a:t>
            </a:r>
          </a:p>
          <a:p>
            <a:r>
              <a:rPr lang="en-US" sz="2200" dirty="0"/>
              <a:t>	- Hands-on Activity</a:t>
            </a:r>
          </a:p>
          <a:p>
            <a:endParaRPr lang="en-US" sz="2200" dirty="0"/>
          </a:p>
          <a:p>
            <a:r>
              <a:rPr lang="en-US" sz="2200" dirty="0"/>
              <a:t>Sea Level Change</a:t>
            </a:r>
          </a:p>
          <a:p>
            <a:r>
              <a:rPr lang="en-US" sz="2200" dirty="0"/>
              <a:t>	- Examples &amp; Causes</a:t>
            </a:r>
          </a:p>
          <a:p>
            <a:r>
              <a:rPr lang="en-US" sz="2200" dirty="0"/>
              <a:t>	-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6382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Climate Summary – Effects on People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1</a:t>
            </a:fld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social media climate cartoon">
            <a:extLst>
              <a:ext uri="{FF2B5EF4-FFF2-40B4-BE49-F238E27FC236}">
                <a16:creationId xmlns:a16="http://schemas.microsoft.com/office/drawing/2014/main" id="{ABAEB3B6-0381-EC45-8036-4D08E1C5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149" y="1143436"/>
            <a:ext cx="4330382" cy="509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03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24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56</cp:revision>
  <dcterms:created xsi:type="dcterms:W3CDTF">2012-11-11T12:15:04Z</dcterms:created>
  <dcterms:modified xsi:type="dcterms:W3CDTF">2020-01-10T15:30:08Z</dcterms:modified>
</cp:coreProperties>
</file>