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APwkVLl2zUPVP3fdDulH5O==&#10;" textCheckSum="axptuh==&#10;" shapeId="23" fHybridRaster="0" ver="1"/>
</file>

<file path=drs/shapexml.xml><?xml version="1.0" encoding="utf-8"?>
<p:sp xmlns:p="http://schemas.openxmlformats.org/presentationml/2006/main">
  <p:nvSpPr>
    <p:cNvPr id="23" name="Rectangle 22"/>
    <p:cNvSpPr/>
    <p:nvPr/>
  </p:nvSpPr>
  <p:spPr>
    <a:xfrm xmlns:a="http://schemas.openxmlformats.org/drawingml/2006/main">
      <a:off x="0" y="0"/>
      <a:ext cx="9144000" cy="762000"/>
    </a:xfrm>
    <a:prstGeom xmlns:a="http://schemas.openxmlformats.org/drawingml/2006/main" prst="rect">
      <a:avLst/>
    </a:prstGeom>
  </p:spPr>
  <p:style>
    <a:lnRef xmlns:a="http://schemas.openxmlformats.org/drawingml/2006/main" idx="1">
      <a:schemeClr val="accent5"/>
    </a:lnRef>
    <a:fillRef xmlns:a="http://schemas.openxmlformats.org/drawingml/2006/main" idx="3">
      <a:schemeClr val="accent5"/>
    </a:fillRef>
    <a:effectRef xmlns:a="http://schemas.openxmlformats.org/drawingml/2006/main" idx="2">
      <a:schemeClr val="accent5"/>
    </a:effectRef>
    <a:fontRef xmlns:a="http://schemas.openxmlformats.org/drawingml/2006/main" idx="minor">
      <a:schemeClr val="lt1"/>
    </a:fontRef>
  </p:style>
  <p:txBody>
    <a:bodyPr xmlns:a="http://schemas.openxmlformats.org/drawingml/2006/main" anchor="ctr"/>
    <a:lstStyle xmlns:a="http://schemas.openxmlformats.org/drawingml/2006/main"/>
    <a:p xmlns:a="http://schemas.openxmlformats.org/drawingml/2006/main">
      <a:pPr marL="0" marR="0" lvl="0" indent="0" algn="ctr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endParaRPr kumimoji="0" lang="en-US" sz="1800" b="0" i="0" u="none" strike="noStrike" kern="1200" cap="none" spc="0" normalizeH="0" baseline="0" noProof="0">
        <a:ln>
          <a:noFill/>
        </a:ln>
        <a:solidFill>
          <a:schemeClr val="lt1"/>
        </a:solidFill>
        <a:effectLst/>
        <a:uLnTx/>
        <a:uFillTx/>
        <a:latin typeface="Calibri"/>
        <a:ea typeface="+mn-ea"/>
        <a:cs typeface="Calibri"/>
      </a:endParaRPr>
    </a:p>
  </p:txBody>
</p:sp>
</file>