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>
      <p:cViewPr varScale="1">
        <p:scale>
          <a:sx n="112" d="100"/>
          <a:sy n="112" d="100"/>
        </p:scale>
        <p:origin x="13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8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ij4dHGqvnmAhXGUt8KHRaECRUQjRx6BAgBEAQ&amp;url=https%3A%2F%2Fwww.newyorker.com%2Fcartoons%2Fdaily-cartoon%2Fwednesday-february-8th-trump-climate-change&amp;psig=AOvVaw1SL3qP6iwlh_6DaZt3ZZby&amp;ust=157875585754731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2991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Focus Activity</a:t>
            </a:r>
          </a:p>
          <a:p>
            <a:r>
              <a:rPr lang="en-US" sz="2200" dirty="0"/>
              <a:t>	- Hands-on Activity</a:t>
            </a:r>
          </a:p>
          <a:p>
            <a:endParaRPr lang="en-US" sz="2200" dirty="0"/>
          </a:p>
          <a:p>
            <a:r>
              <a:rPr lang="en-US" sz="2200" dirty="0"/>
              <a:t>Sea Level Change</a:t>
            </a:r>
          </a:p>
          <a:p>
            <a:r>
              <a:rPr lang="en-US" sz="2200" dirty="0"/>
              <a:t>	- Examples &amp; Causes</a:t>
            </a:r>
          </a:p>
          <a:p>
            <a:r>
              <a:rPr lang="en-US" sz="2200" dirty="0"/>
              <a:t>	-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56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Role of Social Media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1</a:t>
            </a:fld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Image result for social media climate cartoon">
            <a:extLst>
              <a:ext uri="{FF2B5EF4-FFF2-40B4-BE49-F238E27FC236}">
                <a16:creationId xmlns:a16="http://schemas.microsoft.com/office/drawing/2014/main" id="{ABAEB3B6-0381-EC45-8036-4D08E1C50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149" y="1143436"/>
            <a:ext cx="4330382" cy="509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ocial media climate cartoon">
            <a:hlinkClick r:id="rId3"/>
            <a:extLst>
              <a:ext uri="{FF2B5EF4-FFF2-40B4-BE49-F238E27FC236}">
                <a16:creationId xmlns:a16="http://schemas.microsoft.com/office/drawing/2014/main" id="{E0B7A490-FFF9-B740-841B-D7CDE1AB4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" y="2926079"/>
            <a:ext cx="4239811" cy="326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mage result for social media climate cartoon">
            <a:extLst>
              <a:ext uri="{FF2B5EF4-FFF2-40B4-BE49-F238E27FC236}">
                <a16:creationId xmlns:a16="http://schemas.microsoft.com/office/drawing/2014/main" id="{E27DB5BD-D3F7-7C43-839F-156BEAACC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51000"/>
            <a:ext cx="2286000" cy="35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03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3067</TotalTime>
  <Words>22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57</cp:revision>
  <dcterms:created xsi:type="dcterms:W3CDTF">2012-11-11T12:15:04Z</dcterms:created>
  <dcterms:modified xsi:type="dcterms:W3CDTF">2020-01-11T15:29:39Z</dcterms:modified>
</cp:coreProperties>
</file>