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3"/>
  </p:normalViewPr>
  <p:slideViewPr>
    <p:cSldViewPr snapToGrid="0">
      <p:cViewPr varScale="1">
        <p:scale>
          <a:sx n="112" d="100"/>
          <a:sy n="112" d="100"/>
        </p:scale>
        <p:origin x="137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3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0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8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7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5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2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32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79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2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2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782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6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ved=2ahUKEwij4dHGqvnmAhXGUt8KHRaECRUQjRx6BAgBEAQ&amp;url=https%3A%2F%2Fwww.newyorker.com%2Fcartoons%2Fdaily-cartoon%2Fwednesday-february-8th-trump-climate-change&amp;psig=AOvVaw1SL3qP6iwlh_6DaZt3ZZby&amp;ust=157875585754731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393" y="856358"/>
            <a:ext cx="299126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Focus Activity</a:t>
            </a:r>
          </a:p>
          <a:p>
            <a:r>
              <a:rPr lang="en-US" sz="2200" dirty="0"/>
              <a:t>	- Hands-on Activity</a:t>
            </a:r>
          </a:p>
          <a:p>
            <a:endParaRPr lang="en-US" sz="2200" dirty="0"/>
          </a:p>
          <a:p>
            <a:r>
              <a:rPr lang="en-US" sz="2200" dirty="0"/>
              <a:t>Sea Level Change</a:t>
            </a:r>
          </a:p>
          <a:p>
            <a:r>
              <a:rPr lang="en-US" sz="2200" dirty="0"/>
              <a:t>	- Examples &amp; Causes</a:t>
            </a:r>
          </a:p>
          <a:p>
            <a:r>
              <a:rPr lang="en-US" sz="2200" dirty="0"/>
              <a:t>	- Classification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36542"/>
            <a:ext cx="35875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Where were we????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92075"/>
            <a:ext cx="2133600" cy="365125"/>
          </a:xfrm>
        </p:spPr>
        <p:txBody>
          <a:bodyPr/>
          <a:lstStyle/>
          <a:p>
            <a:fld id="{0B6957D6-D2D6-0941-9E0D-4EEE1EF7CE71}" type="slidenum">
              <a:rPr lang="en-US" sz="1400" smtClean="0">
                <a:solidFill>
                  <a:srgbClr val="000000"/>
                </a:solidFill>
              </a:rPr>
              <a:t>1</a:t>
            </a:fld>
            <a:endParaRPr lang="en-US" sz="1400" dirty="0">
              <a:solidFill>
                <a:srgbClr val="000000"/>
              </a:solidFill>
            </a:endParaRPr>
          </a:p>
        </p:txBody>
      </p:sp>
      <p:pic>
        <p:nvPicPr>
          <p:cNvPr id="1026" name="Picture 2" descr="Image result for social media climate cartoon">
            <a:extLst>
              <a:ext uri="{FF2B5EF4-FFF2-40B4-BE49-F238E27FC236}">
                <a16:creationId xmlns:a16="http://schemas.microsoft.com/office/drawing/2014/main" id="{ABAEB3B6-0381-EC45-8036-4D08E1C50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149" y="1143436"/>
            <a:ext cx="4330382" cy="509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social media climate cartoon">
            <a:hlinkClick r:id="rId3"/>
            <a:extLst>
              <a:ext uri="{FF2B5EF4-FFF2-40B4-BE49-F238E27FC236}">
                <a16:creationId xmlns:a16="http://schemas.microsoft.com/office/drawing/2014/main" id="{E0B7A490-FFF9-B740-841B-D7CDE1AB4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" y="2926079"/>
            <a:ext cx="4239811" cy="3261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032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1643</TotalTime>
  <Words>22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Pockalny</dc:creator>
  <cp:lastModifiedBy>Robert Pockalny</cp:lastModifiedBy>
  <cp:revision>56</cp:revision>
  <dcterms:created xsi:type="dcterms:W3CDTF">2012-11-11T12:15:04Z</dcterms:created>
  <dcterms:modified xsi:type="dcterms:W3CDTF">2020-01-10T15:31:46Z</dcterms:modified>
</cp:coreProperties>
</file>