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90" r:id="rId3"/>
    <p:sldId id="272" r:id="rId4"/>
    <p:sldId id="278" r:id="rId5"/>
    <p:sldId id="274" r:id="rId6"/>
    <p:sldId id="275" r:id="rId7"/>
    <p:sldId id="276" r:id="rId8"/>
    <p:sldId id="277" r:id="rId9"/>
    <p:sldId id="291" r:id="rId10"/>
    <p:sldId id="292" r:id="rId11"/>
    <p:sldId id="293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7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936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8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6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5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9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4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35386-253B-B64A-A83B-055D6117F794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B281-BBC3-FD49-83BF-6FC1F77E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67" t="3184" r="6572" b="3259"/>
          <a:stretch/>
        </p:blipFill>
        <p:spPr>
          <a:xfrm>
            <a:off x="4011083" y="2856056"/>
            <a:ext cx="4815419" cy="38961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Responding to Climate Change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647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4481665" cy="1581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Gloom &amp; Doom of Climate Change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What Can </a:t>
            </a:r>
            <a:r>
              <a:rPr lang="en-US" sz="2400" dirty="0"/>
              <a:t>B</a:t>
            </a:r>
            <a:r>
              <a:rPr lang="en-US" sz="2400" dirty="0" smtClean="0"/>
              <a:t>e Done?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Final Project Stuff.</a:t>
            </a:r>
          </a:p>
        </p:txBody>
      </p:sp>
    </p:spTree>
    <p:extLst>
      <p:ext uri="{BB962C8B-B14F-4D97-AF65-F5344CB8AC3E}">
        <p14:creationId xmlns:p14="http://schemas.microsoft.com/office/powerpoint/2010/main" val="406345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Modeling &amp; Responding to Climate Change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10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763427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Gloom &amp; Doom of Climate Change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	- sea level rise, drought, floods, severe weather, disease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What Can </a:t>
            </a:r>
            <a:r>
              <a:rPr lang="en-US" sz="2400" dirty="0"/>
              <a:t>B</a:t>
            </a:r>
            <a:r>
              <a:rPr lang="en-US" sz="2400" dirty="0" smtClean="0"/>
              <a:t>e Done?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change behavior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geo-engineering</a:t>
            </a:r>
          </a:p>
        </p:txBody>
      </p:sp>
    </p:spTree>
    <p:extLst>
      <p:ext uri="{BB962C8B-B14F-4D97-AF65-F5344CB8AC3E}">
        <p14:creationId xmlns:p14="http://schemas.microsoft.com/office/powerpoint/2010/main" val="54688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846" y="49143"/>
            <a:ext cx="2139292" cy="717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Tarczuk</a:t>
            </a:r>
            <a:r>
              <a:rPr lang="en-US" dirty="0" smtClean="0"/>
              <a:t>, Garrett </a:t>
            </a:r>
          </a:p>
          <a:p>
            <a:r>
              <a:rPr lang="en-US" dirty="0" err="1" smtClean="0"/>
              <a:t>Spentzos</a:t>
            </a:r>
            <a:r>
              <a:rPr lang="en-US" dirty="0" smtClean="0"/>
              <a:t>, </a:t>
            </a:r>
            <a:r>
              <a:rPr lang="en-US" dirty="0" err="1" smtClean="0"/>
              <a:t>Niko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Ragosta</a:t>
            </a:r>
            <a:r>
              <a:rPr lang="en-US" dirty="0" smtClean="0"/>
              <a:t>, Alyssa </a:t>
            </a:r>
          </a:p>
          <a:p>
            <a:r>
              <a:rPr lang="en-US" dirty="0" smtClean="0"/>
              <a:t>Rowe, </a:t>
            </a:r>
            <a:r>
              <a:rPr lang="en-US" dirty="0" err="1" smtClean="0"/>
              <a:t>Brenny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Ryng</a:t>
            </a:r>
            <a:r>
              <a:rPr lang="en-US" dirty="0" smtClean="0"/>
              <a:t>, Maggie </a:t>
            </a:r>
          </a:p>
          <a:p>
            <a:pPr marL="342900" indent="-342900">
              <a:buAutoNum type="arabicPlain"/>
            </a:pPr>
            <a:endParaRPr lang="en-US" sz="1400" dirty="0" smtClean="0"/>
          </a:p>
          <a:p>
            <a:r>
              <a:rPr lang="en-US" dirty="0" smtClean="0"/>
              <a:t>Murphy, Elizabeth </a:t>
            </a:r>
          </a:p>
          <a:p>
            <a:r>
              <a:rPr lang="en-US" dirty="0" smtClean="0"/>
              <a:t>Butler, Bill </a:t>
            </a:r>
          </a:p>
          <a:p>
            <a:r>
              <a:rPr lang="en-US" dirty="0" smtClean="0"/>
              <a:t>Williams, Mike </a:t>
            </a:r>
          </a:p>
          <a:p>
            <a:r>
              <a:rPr lang="en-US" dirty="0" smtClean="0"/>
              <a:t>Samuel, </a:t>
            </a:r>
            <a:r>
              <a:rPr lang="en-US" dirty="0" err="1" smtClean="0"/>
              <a:t>Kufre</a:t>
            </a:r>
            <a:endParaRPr lang="en-US" dirty="0" smtClean="0"/>
          </a:p>
          <a:p>
            <a:pPr marL="342900" indent="-342900">
              <a:buAutoNum type="arabicPlain"/>
            </a:pPr>
            <a:endParaRPr lang="en-US" sz="1400" dirty="0" smtClean="0"/>
          </a:p>
          <a:p>
            <a:r>
              <a:rPr lang="en-US" dirty="0" smtClean="0"/>
              <a:t>Duong, Jasmine</a:t>
            </a:r>
          </a:p>
          <a:p>
            <a:r>
              <a:rPr lang="en-US" dirty="0" err="1" smtClean="0"/>
              <a:t>Schram</a:t>
            </a:r>
            <a:r>
              <a:rPr lang="en-US" dirty="0" smtClean="0"/>
              <a:t>, Emma </a:t>
            </a:r>
          </a:p>
          <a:p>
            <a:r>
              <a:rPr lang="en-US" dirty="0" smtClean="0"/>
              <a:t>Coppola, Domenic </a:t>
            </a:r>
            <a:endParaRPr lang="en-US" dirty="0"/>
          </a:p>
          <a:p>
            <a:r>
              <a:rPr lang="en-US" dirty="0" smtClean="0"/>
              <a:t>Goldthwaite, Leo </a:t>
            </a:r>
          </a:p>
          <a:p>
            <a:endParaRPr lang="en-US" sz="1400" dirty="0" smtClean="0"/>
          </a:p>
          <a:p>
            <a:r>
              <a:rPr lang="en-US" dirty="0" smtClean="0"/>
              <a:t>Messier, Chris</a:t>
            </a:r>
          </a:p>
          <a:p>
            <a:r>
              <a:rPr lang="en-US" dirty="0" smtClean="0"/>
              <a:t>Riel, Hannah </a:t>
            </a:r>
          </a:p>
          <a:p>
            <a:r>
              <a:rPr lang="en-US" dirty="0" smtClean="0"/>
              <a:t>Fordham, Taylor </a:t>
            </a:r>
          </a:p>
          <a:p>
            <a:r>
              <a:rPr lang="en-US" dirty="0" err="1" smtClean="0"/>
              <a:t>Pinkrah</a:t>
            </a:r>
            <a:r>
              <a:rPr lang="en-US" dirty="0" smtClean="0"/>
              <a:t>, Michael</a:t>
            </a:r>
          </a:p>
          <a:p>
            <a:pPr marL="342900" indent="-342900">
              <a:buAutoNum type="arabicPlain"/>
            </a:pPr>
            <a:endParaRPr lang="en-US" sz="1400" dirty="0" smtClean="0"/>
          </a:p>
          <a:p>
            <a:r>
              <a:rPr lang="en-US" dirty="0" err="1" smtClean="0"/>
              <a:t>Tissiere</a:t>
            </a:r>
            <a:r>
              <a:rPr lang="en-US" dirty="0" smtClean="0"/>
              <a:t>, Sean</a:t>
            </a:r>
          </a:p>
          <a:p>
            <a:r>
              <a:rPr lang="en-US" dirty="0" smtClean="0"/>
              <a:t>Brocks, Alexandra </a:t>
            </a:r>
          </a:p>
          <a:p>
            <a:r>
              <a:rPr lang="en-US" dirty="0" smtClean="0"/>
              <a:t>Bayne, Patrick</a:t>
            </a:r>
          </a:p>
          <a:p>
            <a:r>
              <a:rPr lang="en-US" dirty="0" err="1" smtClean="0"/>
              <a:t>Porreca</a:t>
            </a:r>
            <a:r>
              <a:rPr lang="en-US" dirty="0" smtClean="0"/>
              <a:t>, Nicholas 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459665" y="49143"/>
            <a:ext cx="2466378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MacDonald, Madison</a:t>
            </a:r>
          </a:p>
          <a:p>
            <a:r>
              <a:rPr lang="en-US" dirty="0" err="1" smtClean="0"/>
              <a:t>Boden</a:t>
            </a:r>
            <a:r>
              <a:rPr lang="en-US" dirty="0" smtClean="0"/>
              <a:t>, Bryan </a:t>
            </a:r>
          </a:p>
          <a:p>
            <a:r>
              <a:rPr lang="en-US" dirty="0" err="1" smtClean="0"/>
              <a:t>Fernandes</a:t>
            </a:r>
            <a:r>
              <a:rPr lang="en-US" dirty="0" smtClean="0"/>
              <a:t>, Dominic</a:t>
            </a:r>
          </a:p>
          <a:p>
            <a:r>
              <a:rPr lang="en-US" dirty="0" err="1" smtClean="0"/>
              <a:t>Wilner</a:t>
            </a:r>
            <a:r>
              <a:rPr lang="en-US" dirty="0" smtClean="0"/>
              <a:t>, Jeremy </a:t>
            </a:r>
          </a:p>
          <a:p>
            <a:pPr marL="342900" indent="-342900">
              <a:buAutoNum type="arabicPlain" startAt="6"/>
            </a:pPr>
            <a:endParaRPr lang="en-US" dirty="0" smtClean="0"/>
          </a:p>
          <a:p>
            <a:r>
              <a:rPr lang="en-US" dirty="0" smtClean="0"/>
              <a:t>Marriott, </a:t>
            </a:r>
            <a:r>
              <a:rPr lang="en-US" dirty="0" err="1" smtClean="0"/>
              <a:t>Jacq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Chen, Vince</a:t>
            </a:r>
          </a:p>
          <a:p>
            <a:r>
              <a:rPr lang="en-US" dirty="0" smtClean="0"/>
              <a:t>Gonzalez, </a:t>
            </a:r>
            <a:r>
              <a:rPr lang="en-US" dirty="0" err="1" smtClean="0"/>
              <a:t>Jescenia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Yanaros</a:t>
            </a:r>
            <a:r>
              <a:rPr lang="en-US" dirty="0" smtClean="0"/>
              <a:t>, Michelle </a:t>
            </a:r>
          </a:p>
          <a:p>
            <a:pPr marL="342900" indent="-342900">
              <a:buAutoNum type="arabicPlain" startAt="7"/>
            </a:pPr>
            <a:endParaRPr lang="en-US" dirty="0" smtClean="0"/>
          </a:p>
          <a:p>
            <a:r>
              <a:rPr lang="en-US" dirty="0" smtClean="0"/>
              <a:t>Richard, Gavin </a:t>
            </a:r>
          </a:p>
          <a:p>
            <a:r>
              <a:rPr lang="en-US" dirty="0" err="1" smtClean="0"/>
              <a:t>Punsalan</a:t>
            </a:r>
            <a:r>
              <a:rPr lang="en-US" dirty="0" smtClean="0"/>
              <a:t>, Christopher </a:t>
            </a:r>
          </a:p>
          <a:p>
            <a:r>
              <a:rPr lang="en-US" dirty="0" smtClean="0"/>
              <a:t>Courage, Sean </a:t>
            </a:r>
          </a:p>
          <a:p>
            <a:r>
              <a:rPr lang="en-US" dirty="0" smtClean="0"/>
              <a:t>Smith, Joe</a:t>
            </a:r>
          </a:p>
          <a:p>
            <a:pPr marL="342900" indent="-342900">
              <a:buAutoNum type="arabicPlain" startAt="8"/>
            </a:pPr>
            <a:endParaRPr lang="en-US" dirty="0" smtClean="0"/>
          </a:p>
          <a:p>
            <a:r>
              <a:rPr lang="en-US" dirty="0" smtClean="0"/>
              <a:t>Sylvia, Lindsay</a:t>
            </a:r>
          </a:p>
          <a:p>
            <a:r>
              <a:rPr lang="en-US" dirty="0" smtClean="0"/>
              <a:t>Grande, Payton </a:t>
            </a:r>
          </a:p>
          <a:p>
            <a:r>
              <a:rPr lang="en-US" dirty="0" smtClean="0"/>
              <a:t>Smith, Juliette </a:t>
            </a:r>
          </a:p>
          <a:p>
            <a:r>
              <a:rPr lang="en-US" dirty="0" err="1" smtClean="0"/>
              <a:t>Bademosi</a:t>
            </a:r>
            <a:r>
              <a:rPr lang="en-US" dirty="0" smtClean="0"/>
              <a:t>, O.J</a:t>
            </a:r>
          </a:p>
          <a:p>
            <a:pPr marL="342900" indent="-342900">
              <a:buAutoNum type="arabicPlain" startAt="9"/>
            </a:pPr>
            <a:endParaRPr lang="en-US" dirty="0" smtClean="0"/>
          </a:p>
          <a:p>
            <a:r>
              <a:rPr lang="en-US" dirty="0" err="1" smtClean="0"/>
              <a:t>Okokon</a:t>
            </a:r>
            <a:r>
              <a:rPr lang="en-US" dirty="0" smtClean="0"/>
              <a:t>, </a:t>
            </a:r>
            <a:r>
              <a:rPr lang="en-US" dirty="0" err="1" smtClean="0"/>
              <a:t>Itoro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Marriott, Rachel </a:t>
            </a:r>
          </a:p>
          <a:p>
            <a:r>
              <a:rPr lang="en-US" dirty="0" err="1" smtClean="0"/>
              <a:t>Tessier</a:t>
            </a:r>
            <a:r>
              <a:rPr lang="en-US" dirty="0" smtClean="0"/>
              <a:t>, Curtis</a:t>
            </a:r>
          </a:p>
          <a:p>
            <a:r>
              <a:rPr lang="en-US" dirty="0" err="1" smtClean="0"/>
              <a:t>Filippini</a:t>
            </a:r>
            <a:r>
              <a:rPr lang="en-US" dirty="0" smtClean="0"/>
              <a:t>, Joe </a:t>
            </a:r>
          </a:p>
        </p:txBody>
      </p:sp>
      <p:sp>
        <p:nvSpPr>
          <p:cNvPr id="6" name="Rectangle 5"/>
          <p:cNvSpPr/>
          <p:nvPr/>
        </p:nvSpPr>
        <p:spPr>
          <a:xfrm>
            <a:off x="6653571" y="49143"/>
            <a:ext cx="2490429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Garvey, James </a:t>
            </a:r>
          </a:p>
          <a:p>
            <a:r>
              <a:rPr lang="en-US" dirty="0" err="1" smtClean="0"/>
              <a:t>Olowoporoku</a:t>
            </a:r>
            <a:r>
              <a:rPr lang="en-US" dirty="0" smtClean="0"/>
              <a:t>, Elizabeth</a:t>
            </a:r>
          </a:p>
          <a:p>
            <a:r>
              <a:rPr lang="en-US" dirty="0" err="1" smtClean="0"/>
              <a:t>Schuelke</a:t>
            </a:r>
            <a:r>
              <a:rPr lang="en-US" dirty="0" smtClean="0"/>
              <a:t>, Dylan </a:t>
            </a:r>
          </a:p>
          <a:p>
            <a:r>
              <a:rPr lang="en-US" dirty="0" err="1" smtClean="0"/>
              <a:t>Delisle</a:t>
            </a:r>
            <a:r>
              <a:rPr lang="en-US" dirty="0" smtClean="0"/>
              <a:t>,  Jordan</a:t>
            </a:r>
          </a:p>
          <a:p>
            <a:pPr marL="342900" indent="-342900">
              <a:buAutoNum type="arabicPlain" startAt="11"/>
            </a:pPr>
            <a:endParaRPr lang="en-US" dirty="0" smtClean="0"/>
          </a:p>
          <a:p>
            <a:r>
              <a:rPr lang="en-US" dirty="0" err="1" smtClean="0"/>
              <a:t>Peccia</a:t>
            </a:r>
            <a:r>
              <a:rPr lang="en-US" dirty="0" smtClean="0"/>
              <a:t>, Joe </a:t>
            </a:r>
          </a:p>
          <a:p>
            <a:r>
              <a:rPr lang="en-US" dirty="0" smtClean="0"/>
              <a:t>Gorman, Jessie </a:t>
            </a:r>
          </a:p>
          <a:p>
            <a:r>
              <a:rPr lang="en-US" dirty="0" smtClean="0"/>
              <a:t>Sanchez, Andrew</a:t>
            </a:r>
          </a:p>
          <a:p>
            <a:r>
              <a:rPr lang="en-US" dirty="0" err="1" smtClean="0"/>
              <a:t>Johanning</a:t>
            </a:r>
            <a:r>
              <a:rPr lang="en-US" dirty="0"/>
              <a:t>, Nathan</a:t>
            </a:r>
          </a:p>
          <a:p>
            <a:endParaRPr lang="en-US" dirty="0" smtClean="0"/>
          </a:p>
          <a:p>
            <a:r>
              <a:rPr lang="en-US" dirty="0" err="1" smtClean="0"/>
              <a:t>Blais</a:t>
            </a:r>
            <a:r>
              <a:rPr lang="en-US" dirty="0" smtClean="0"/>
              <a:t>, Abby</a:t>
            </a:r>
          </a:p>
          <a:p>
            <a:r>
              <a:rPr lang="en-US" dirty="0" smtClean="0"/>
              <a:t>Corbin, Rich </a:t>
            </a:r>
          </a:p>
          <a:p>
            <a:r>
              <a:rPr lang="en-US" dirty="0" err="1" smtClean="0"/>
              <a:t>DeCastro</a:t>
            </a:r>
            <a:r>
              <a:rPr lang="en-US" dirty="0" smtClean="0"/>
              <a:t>, Michael </a:t>
            </a:r>
          </a:p>
          <a:p>
            <a:r>
              <a:rPr lang="en-US" dirty="0" smtClean="0"/>
              <a:t>Smith, Jess </a:t>
            </a:r>
          </a:p>
          <a:p>
            <a:pPr marL="342900" indent="-342900">
              <a:buAutoNum type="arabicPlain" startAt="13"/>
            </a:pPr>
            <a:endParaRPr lang="en-US" dirty="0" smtClean="0"/>
          </a:p>
          <a:p>
            <a:r>
              <a:rPr lang="en-US" dirty="0" err="1" smtClean="0"/>
              <a:t>Phomsouvan</a:t>
            </a:r>
            <a:r>
              <a:rPr lang="en-US" dirty="0" smtClean="0"/>
              <a:t>, </a:t>
            </a:r>
            <a:r>
              <a:rPr lang="en-US" dirty="0" err="1" smtClean="0"/>
              <a:t>Howie</a:t>
            </a:r>
            <a:endParaRPr lang="en-US" dirty="0" smtClean="0"/>
          </a:p>
          <a:p>
            <a:r>
              <a:rPr lang="en-US" dirty="0" smtClean="0"/>
              <a:t>Palmer, Ben </a:t>
            </a:r>
          </a:p>
          <a:p>
            <a:r>
              <a:rPr lang="en-US" dirty="0" smtClean="0"/>
              <a:t>Day, Jack </a:t>
            </a:r>
          </a:p>
          <a:p>
            <a:r>
              <a:rPr lang="en-US" dirty="0" err="1" smtClean="0"/>
              <a:t>Adutwum</a:t>
            </a:r>
            <a:r>
              <a:rPr lang="en-US" dirty="0" smtClean="0"/>
              <a:t>,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51" y="577312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0351" y="202020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0351" y="333481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0351" y="4649417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351" y="596402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57487" y="498879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57487" y="184555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57487" y="319223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57487" y="453891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9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01495" y="5885587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16713" y="498306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11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6713" y="1844983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12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16713" y="319166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13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16713" y="4538337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508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433" y="162093"/>
            <a:ext cx="6584675" cy="6578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Global Warming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	- recreation (no skiing projects)</a:t>
            </a:r>
          </a:p>
          <a:p>
            <a:pPr>
              <a:lnSpc>
                <a:spcPct val="90000"/>
              </a:lnSpc>
            </a:pPr>
            <a:r>
              <a:rPr lang="en-US" dirty="0"/>
              <a:t>	- heat waves</a:t>
            </a:r>
          </a:p>
          <a:p>
            <a:pPr>
              <a:lnSpc>
                <a:spcPct val="90000"/>
              </a:lnSpc>
            </a:pPr>
            <a:r>
              <a:rPr lang="en-US" dirty="0"/>
              <a:t>	- shifting ecosystems</a:t>
            </a:r>
          </a:p>
          <a:p>
            <a:pPr>
              <a:lnSpc>
                <a:spcPct val="90000"/>
              </a:lnSpc>
            </a:pPr>
            <a:r>
              <a:rPr lang="en-US" dirty="0"/>
              <a:t> 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Sea Level Rise Impacts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	- U.S. military</a:t>
            </a:r>
          </a:p>
          <a:p>
            <a:pPr>
              <a:lnSpc>
                <a:spcPct val="90000"/>
              </a:lnSpc>
            </a:pPr>
            <a:r>
              <a:rPr lang="en-US" dirty="0"/>
              <a:t>	- Pacific Islands</a:t>
            </a:r>
          </a:p>
          <a:p>
            <a:pPr>
              <a:lnSpc>
                <a:spcPct val="90000"/>
              </a:lnSpc>
            </a:pPr>
            <a:r>
              <a:rPr lang="en-US" dirty="0"/>
              <a:t>	- Florida, Virginia, Rhode Island</a:t>
            </a:r>
          </a:p>
          <a:p>
            <a:pPr>
              <a:lnSpc>
                <a:spcPct val="90000"/>
              </a:lnSpc>
            </a:pPr>
            <a:r>
              <a:rPr lang="en-US" dirty="0"/>
              <a:t>	- recreation</a:t>
            </a:r>
          </a:p>
          <a:p>
            <a:pPr>
              <a:lnSpc>
                <a:spcPct val="90000"/>
              </a:lnSpc>
            </a:pPr>
            <a:r>
              <a:rPr lang="en-US" dirty="0"/>
              <a:t> 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Extreme </a:t>
            </a:r>
            <a:r>
              <a:rPr lang="en-US" dirty="0"/>
              <a:t>W</a:t>
            </a:r>
            <a:r>
              <a:rPr lang="en-US" dirty="0" smtClean="0"/>
              <a:t>eather Occurrence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	- lake effect storms</a:t>
            </a:r>
          </a:p>
          <a:p>
            <a:pPr>
              <a:lnSpc>
                <a:spcPct val="90000"/>
              </a:lnSpc>
            </a:pPr>
            <a:r>
              <a:rPr lang="en-US" dirty="0"/>
              <a:t>	- nor’easters</a:t>
            </a:r>
          </a:p>
          <a:p>
            <a:pPr>
              <a:lnSpc>
                <a:spcPct val="90000"/>
              </a:lnSpc>
            </a:pPr>
            <a:r>
              <a:rPr lang="en-US" dirty="0"/>
              <a:t>	- hurricanes</a:t>
            </a:r>
          </a:p>
          <a:p>
            <a:pPr>
              <a:lnSpc>
                <a:spcPct val="90000"/>
              </a:lnSpc>
            </a:pPr>
            <a:r>
              <a:rPr lang="en-US" dirty="0"/>
              <a:t>	- blizzards</a:t>
            </a:r>
          </a:p>
          <a:p>
            <a:pPr>
              <a:lnSpc>
                <a:spcPct val="90000"/>
              </a:lnSpc>
            </a:pPr>
            <a:r>
              <a:rPr lang="en-US" dirty="0"/>
              <a:t>	- droughts</a:t>
            </a:r>
          </a:p>
          <a:p>
            <a:pPr>
              <a:lnSpc>
                <a:spcPct val="90000"/>
              </a:lnSpc>
            </a:pPr>
            <a:r>
              <a:rPr lang="en-US" dirty="0"/>
              <a:t> 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Corporate Globalization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	- environmental protection differences between countries</a:t>
            </a:r>
          </a:p>
          <a:p>
            <a:pPr>
              <a:lnSpc>
                <a:spcPct val="90000"/>
              </a:lnSpc>
            </a:pPr>
            <a:r>
              <a:rPr lang="en-US" dirty="0"/>
              <a:t>	- cheap labor and affordability of goods</a:t>
            </a:r>
          </a:p>
          <a:p>
            <a:pPr>
              <a:lnSpc>
                <a:spcPct val="90000"/>
              </a:lnSpc>
            </a:pPr>
            <a:r>
              <a:rPr lang="en-US" dirty="0"/>
              <a:t>	- likelihood of armed conflicts</a:t>
            </a:r>
          </a:p>
          <a:p>
            <a:pPr>
              <a:lnSpc>
                <a:spcPct val="90000"/>
              </a:lnSpc>
            </a:pPr>
            <a:r>
              <a:rPr lang="en-US" dirty="0"/>
              <a:t>	- cultural differences</a:t>
            </a:r>
          </a:p>
          <a:p>
            <a:pPr>
              <a:lnSpc>
                <a:spcPct val="90000"/>
              </a:lnSpc>
            </a:pPr>
            <a:r>
              <a:rPr lang="en-US" dirty="0"/>
              <a:t>	- sharing of information</a:t>
            </a:r>
          </a:p>
          <a:p>
            <a:pPr>
              <a:lnSpc>
                <a:spcPct val="90000"/>
              </a:lnSpc>
            </a:pPr>
            <a:r>
              <a:rPr lang="en-US" dirty="0"/>
              <a:t>	- growth of developing countries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911" y="162093"/>
            <a:ext cx="4519089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cosystem </a:t>
            </a:r>
            <a:r>
              <a:rPr lang="en-US" dirty="0"/>
              <a:t>D</a:t>
            </a:r>
            <a:r>
              <a:rPr lang="en-US" dirty="0" smtClean="0"/>
              <a:t>isruption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	- plants (kudzu, Japanese barberry)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	- animals (zebra mussels, lionfish, 			       snakehead, pythons, feral hogs)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	- insects (emerald ash borers, nutria, 	  	       stink bugs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 </a:t>
            </a:r>
          </a:p>
          <a:p>
            <a:pPr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xpanding </a:t>
            </a:r>
            <a:r>
              <a:rPr lang="en-US" dirty="0"/>
              <a:t>D</a:t>
            </a:r>
            <a:r>
              <a:rPr lang="en-US" dirty="0" smtClean="0"/>
              <a:t>isease </a:t>
            </a:r>
            <a:r>
              <a:rPr lang="en-US" dirty="0"/>
              <a:t>R</a:t>
            </a:r>
            <a:r>
              <a:rPr lang="en-US" dirty="0" smtClean="0"/>
              <a:t>ange/Occurrence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	- Mosquito-borne (</a:t>
            </a:r>
            <a:r>
              <a:rPr lang="en-US" dirty="0" err="1"/>
              <a:t>Z</a:t>
            </a:r>
            <a:r>
              <a:rPr lang="en-US" dirty="0" err="1" smtClean="0"/>
              <a:t>ika</a:t>
            </a:r>
            <a:r>
              <a:rPr lang="en-US" dirty="0" smtClean="0"/>
              <a:t>, Malaria, </a:t>
            </a:r>
          </a:p>
          <a:p>
            <a:pPr>
              <a:lnSpc>
                <a:spcPct val="90000"/>
              </a:lnSpc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West Nile, Dengue Fever)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	- Anthrax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	- Tick-borne diseases (</a:t>
            </a:r>
            <a:r>
              <a:rPr lang="en-US" dirty="0" err="1"/>
              <a:t>B</a:t>
            </a:r>
            <a:r>
              <a:rPr lang="en-US" dirty="0" err="1" smtClean="0"/>
              <a:t>abesia</a:t>
            </a:r>
            <a:r>
              <a:rPr lang="en-US" dirty="0" smtClean="0"/>
              <a:t>, </a:t>
            </a:r>
            <a:r>
              <a:rPr lang="en-US" dirty="0"/>
              <a:t>L</a:t>
            </a:r>
            <a:r>
              <a:rPr lang="en-US" dirty="0" smtClean="0"/>
              <a:t>yme)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	- Cholera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016116"/>
            <a:ext cx="8884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Hypothetical….</a:t>
            </a:r>
          </a:p>
          <a:p>
            <a:r>
              <a:rPr lang="en-US" sz="2800" dirty="0" smtClean="0"/>
              <a:t>Rob could </a:t>
            </a:r>
            <a:r>
              <a:rPr lang="en-US" sz="2800" dirty="0"/>
              <a:t>l</a:t>
            </a:r>
            <a:r>
              <a:rPr lang="en-US" sz="2800" dirty="0" smtClean="0"/>
              <a:t>ose a few pounds.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4584" y="4745566"/>
            <a:ext cx="257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Habits</a:t>
            </a:r>
          </a:p>
          <a:p>
            <a:r>
              <a:rPr lang="en-US" sz="2400" dirty="0" smtClean="0"/>
              <a:t>- Reduce emissions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1902" y="4745566"/>
            <a:ext cx="2493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Geo-Engineering</a:t>
            </a:r>
          </a:p>
          <a:p>
            <a:r>
              <a:rPr lang="en-US" sz="2400" dirty="0" smtClean="0"/>
              <a:t>- Human ingenuity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789" y="2139163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Possible Solutions?  (good points &amp; bad points)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189" y="3920183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can we do about Global Environmental Change?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4584" y="2749549"/>
            <a:ext cx="3079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Habits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n</a:t>
            </a:r>
            <a:r>
              <a:rPr lang="en-US" sz="2400" dirty="0" smtClean="0"/>
              <a:t>o more NYS Wieners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41902" y="2749549"/>
            <a:ext cx="2667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Medical Procedures</a:t>
            </a:r>
          </a:p>
          <a:p>
            <a:r>
              <a:rPr lang="en-US" sz="2400" dirty="0" smtClean="0"/>
              <a:t>- </a:t>
            </a:r>
            <a:r>
              <a:rPr lang="en-US" sz="2400" dirty="0" err="1" smtClean="0"/>
              <a:t>Lipo</a:t>
            </a:r>
            <a:r>
              <a:rPr lang="en-US" sz="2400" dirty="0" smtClean="0"/>
              <a:t>-suck 4000</a:t>
            </a:r>
          </a:p>
        </p:txBody>
      </p:sp>
    </p:spTree>
    <p:extLst>
      <p:ext uri="{BB962C8B-B14F-4D97-AF65-F5344CB8AC3E}">
        <p14:creationId xmlns:p14="http://schemas.microsoft.com/office/powerpoint/2010/main" val="112990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3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17" y="1135306"/>
            <a:ext cx="7456844" cy="57226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835" y="795750"/>
            <a:ext cx="1982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Change Habits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72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4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#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1532466"/>
            <a:ext cx="3822700" cy="383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835" y="795750"/>
            <a:ext cx="2268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Geo-Engineering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295248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5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#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/>
          <a:stretch/>
        </p:blipFill>
        <p:spPr>
          <a:xfrm>
            <a:off x="351915" y="1079500"/>
            <a:ext cx="8453418" cy="5609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427396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6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#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6" y="872065"/>
            <a:ext cx="7688647" cy="5774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249522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7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#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" y="857247"/>
            <a:ext cx="8138583" cy="5848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249522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8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 descr="#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" y="846666"/>
            <a:ext cx="8908952" cy="5939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Global Warming – 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249522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1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89" y="127920"/>
            <a:ext cx="8884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Modeling &amp; Responding to Climate Change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77918" y="127920"/>
            <a:ext cx="2133600" cy="365125"/>
          </a:xfrm>
        </p:spPr>
        <p:txBody>
          <a:bodyPr>
            <a:normAutofit lnSpcReduction="10000"/>
          </a:bodyPr>
          <a:lstStyle/>
          <a:p>
            <a:fld id="{6974CE5D-D029-CD43-B505-46AAAEF4F03F}" type="slidenum">
              <a:rPr lang="en-US" sz="1800" smtClean="0">
                <a:solidFill>
                  <a:schemeClr val="tx1"/>
                </a:solidFill>
              </a:rPr>
              <a:t>9</a:t>
            </a:fld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833" y="1407584"/>
            <a:ext cx="763427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Gloom &amp; Doom of Climate Change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	- sea level rise, drought, floods, severe weather, disease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What Can </a:t>
            </a:r>
            <a:r>
              <a:rPr lang="en-US" sz="2400" dirty="0"/>
              <a:t>B</a:t>
            </a:r>
            <a:r>
              <a:rPr lang="en-US" sz="2400" dirty="0" smtClean="0"/>
              <a:t>e Done?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change behavior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- geo-engineering</a:t>
            </a:r>
          </a:p>
        </p:txBody>
      </p:sp>
    </p:spTree>
    <p:extLst>
      <p:ext uri="{BB962C8B-B14F-4D97-AF65-F5344CB8AC3E}">
        <p14:creationId xmlns:p14="http://schemas.microsoft.com/office/powerpoint/2010/main" val="138780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7775</TotalTime>
  <Words>357</Words>
  <Application>Microsoft Macintosh PowerPoint</Application>
  <PresentationFormat>On-screen Show (4:3)</PresentationFormat>
  <Paragraphs>169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Robert Pockalny</cp:lastModifiedBy>
  <cp:revision>103</cp:revision>
  <dcterms:created xsi:type="dcterms:W3CDTF">2012-11-18T12:07:10Z</dcterms:created>
  <dcterms:modified xsi:type="dcterms:W3CDTF">2018-04-19T15:00:13Z</dcterms:modified>
</cp:coreProperties>
</file>