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24" r:id="rId5"/>
    <p:sldMasterId id="2147483737" r:id="rId6"/>
    <p:sldMasterId id="2147483791" r:id="rId7"/>
    <p:sldMasterId id="2147483805" r:id="rId8"/>
    <p:sldMasterId id="2147483875" r:id="rId9"/>
  </p:sldMasterIdLst>
  <p:notesMasterIdLst>
    <p:notesMasterId r:id="rId35"/>
  </p:notesMasterIdLst>
  <p:sldIdLst>
    <p:sldId id="257" r:id="rId10"/>
    <p:sldId id="259" r:id="rId11"/>
    <p:sldId id="261" r:id="rId12"/>
    <p:sldId id="263" r:id="rId13"/>
    <p:sldId id="267" r:id="rId14"/>
    <p:sldId id="273" r:id="rId15"/>
    <p:sldId id="272" r:id="rId16"/>
    <p:sldId id="275" r:id="rId17"/>
    <p:sldId id="278" r:id="rId18"/>
    <p:sldId id="280" r:id="rId19"/>
    <p:sldId id="281" r:id="rId20"/>
    <p:sldId id="328" r:id="rId21"/>
    <p:sldId id="289" r:id="rId22"/>
    <p:sldId id="291" r:id="rId23"/>
    <p:sldId id="322" r:id="rId24"/>
    <p:sldId id="331" r:id="rId25"/>
    <p:sldId id="332" r:id="rId26"/>
    <p:sldId id="303" r:id="rId27"/>
    <p:sldId id="296" r:id="rId28"/>
    <p:sldId id="297" r:id="rId29"/>
    <p:sldId id="299" r:id="rId30"/>
    <p:sldId id="300" r:id="rId31"/>
    <p:sldId id="301" r:id="rId32"/>
    <p:sldId id="320" r:id="rId33"/>
    <p:sldId id="27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20" y="-7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6099F2-2D9F-4BEE-833B-3DD91AFD522B}" type="datetimeFigureOut">
              <a:rPr lang="en-US" smtClean="0"/>
              <a:t>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02991A-6F2F-41BD-8EC6-A9BE90CC6397}" type="slidenum">
              <a:rPr lang="en-US" smtClean="0"/>
              <a:t>‹#›</a:t>
            </a:fld>
            <a:endParaRPr lang="en-US"/>
          </a:p>
        </p:txBody>
      </p:sp>
    </p:spTree>
    <p:extLst>
      <p:ext uri="{BB962C8B-B14F-4D97-AF65-F5344CB8AC3E}">
        <p14:creationId xmlns:p14="http://schemas.microsoft.com/office/powerpoint/2010/main" val="262267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A772104-87A7-4F6D-9928-56CE3855C55A}" type="slidenum">
              <a:rPr lang="en-US" altLang="en-US" smtClean="0"/>
              <a:pPr eaLnBrk="1" hangingPunct="1">
                <a:spcBef>
                  <a:spcPct val="0"/>
                </a:spcBef>
              </a:pPr>
              <a:t>13</a:t>
            </a:fld>
            <a:endParaRPr lang="en-US" alt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580A209-53D7-4063-AA28-0D2796828A6D}" type="slidenum">
              <a:rPr lang="en-US" altLang="en-US" smtClean="0"/>
              <a:pPr eaLnBrk="1" hangingPunct="1">
                <a:spcBef>
                  <a:spcPct val="0"/>
                </a:spcBef>
              </a:pPr>
              <a:t>15</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CB6A4B0-9394-4322-A3EC-00BCEF7D6C25}"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06816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CB6A4B0-9394-4322-A3EC-00BCEF7D6C25}"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6413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CB6A4B0-9394-4322-A3EC-00BCEF7D6C25}"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418478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CB6A4B0-9394-4322-A3EC-00BCEF7D6C25}"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421801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FC199CD-08A1-4370-ACA5-09AB1A04095C}" type="datetimeFigureOut">
              <a:rPr lang="en-US" smtClean="0">
                <a:solidFill>
                  <a:srgbClr val="B4DCFA">
                    <a:shade val="90000"/>
                  </a:srgbClr>
                </a:solidFill>
              </a:rPr>
              <a:pPr/>
              <a:t>2/6/18</a:t>
            </a:fld>
            <a:endParaRPr lang="en-US">
              <a:solidFill>
                <a:srgbClr val="B4DCFA">
                  <a:shade val="90000"/>
                </a:srgbClr>
              </a:solidFill>
            </a:endParaRPr>
          </a:p>
        </p:txBody>
      </p:sp>
      <p:sp>
        <p:nvSpPr>
          <p:cNvPr id="19" name="Footer Placeholder 18"/>
          <p:cNvSpPr>
            <a:spLocks noGrp="1"/>
          </p:cNvSpPr>
          <p:nvPr>
            <p:ph type="ftr" sz="quarter" idx="11"/>
          </p:nvPr>
        </p:nvSpPr>
        <p:spPr/>
        <p:txBody>
          <a:bodyPr/>
          <a:lstStyle/>
          <a:p>
            <a:endParaRPr lang="en-US">
              <a:solidFill>
                <a:srgbClr val="B4DCFA">
                  <a:shade val="90000"/>
                </a:srgbClr>
              </a:solidFill>
            </a:endParaRPr>
          </a:p>
        </p:txBody>
      </p:sp>
      <p:sp>
        <p:nvSpPr>
          <p:cNvPr id="27" name="Slide Number Placeholder 26"/>
          <p:cNvSpPr>
            <a:spLocks noGrp="1"/>
          </p:cNvSpPr>
          <p:nvPr>
            <p:ph type="sldNum" sz="quarter" idx="12"/>
          </p:nvPr>
        </p:nvSpPr>
        <p:spPr/>
        <p:txBody>
          <a:bodyPr/>
          <a:lstStyle/>
          <a:p>
            <a:fld id="{A82E3FA2-DE12-4E71-8984-86E9E541058C}" type="slidenum">
              <a:rPr lang="en-US" smtClean="0">
                <a:solidFill>
                  <a:srgbClr val="B4DCFA">
                    <a:shade val="90000"/>
                  </a:srgbClr>
                </a:solidFill>
              </a:rPr>
              <a:pPr/>
              <a:t>‹#›</a:t>
            </a:fld>
            <a:endParaRPr lang="en-US">
              <a:solidFill>
                <a:srgbClr val="B4DCFA">
                  <a:shade val="90000"/>
                </a:srgbClr>
              </a:solidFill>
            </a:endParaRPr>
          </a:p>
        </p:txBody>
      </p:sp>
    </p:spTree>
    <p:extLst>
      <p:ext uri="{BB962C8B-B14F-4D97-AF65-F5344CB8AC3E}">
        <p14:creationId xmlns:p14="http://schemas.microsoft.com/office/powerpoint/2010/main" val="1405734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5" name="Footer Placeholder 4"/>
          <p:cNvSpPr>
            <a:spLocks noGrp="1"/>
          </p:cNvSpPr>
          <p:nvPr>
            <p:ph type="ftr" sz="quarter" idx="11"/>
          </p:nvPr>
        </p:nvSpPr>
        <p:spPr/>
        <p:txBody>
          <a:bodyPr/>
          <a:lstStyle/>
          <a:p>
            <a:endParaRPr lang="en-US">
              <a:solidFill>
                <a:srgbClr val="212745">
                  <a:shade val="90000"/>
                </a:srgbClr>
              </a:solidFill>
            </a:endParaRPr>
          </a:p>
        </p:txBody>
      </p:sp>
      <p:sp>
        <p:nvSpPr>
          <p:cNvPr id="6" name="Slide Number Placeholder 5"/>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357330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66BC88B2-3D9D-48CD-A110-B9D2CBE54E7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101427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3FC1B20-F5E3-4EB0-9141-5BA6E8FC7C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028008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385EB56-49E4-422A-87A8-437F1FB66D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69182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02B6864-8DCB-4510-AF2E-D2D2790E55F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763839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67099BB-595F-4C76-8BFB-975E5481654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2915438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AD2FD2-E4B1-40C4-9AC2-5CB676B9BC0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049632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0B51572-6373-4F03-A3B2-BA7354587ADF}"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108782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4617B">
                  <a:shade val="90000"/>
                </a:srgb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4617B">
                  <a:shade val="90000"/>
                </a:srgbClr>
              </a:solidFill>
            </a:endParaRPr>
          </a:p>
        </p:txBody>
      </p:sp>
      <p:sp>
        <p:nvSpPr>
          <p:cNvPr id="8" name="Slide Number Placeholder 7"/>
          <p:cNvSpPr>
            <a:spLocks noGrp="1"/>
          </p:cNvSpPr>
          <p:nvPr>
            <p:ph type="sldNum" sz="quarter" idx="12"/>
          </p:nvPr>
        </p:nvSpPr>
        <p:spPr>
          <a:xfrm>
            <a:off x="8216900" y="6248400"/>
            <a:ext cx="533400" cy="609600"/>
          </a:xfrm>
        </p:spPr>
        <p:txBody>
          <a:bodyPr/>
          <a:lstStyle>
            <a:lvl1pPr>
              <a:defRPr/>
            </a:lvl1pPr>
          </a:lstStyle>
          <a:p>
            <a:fld id="{F5832DEB-6C1C-4A3F-BDD9-3D17C67D6FC3}" type="slidenum">
              <a:rPr lang="en-US">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08235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5" name="Footer Placeholder 4"/>
          <p:cNvSpPr>
            <a:spLocks noGrp="1"/>
          </p:cNvSpPr>
          <p:nvPr>
            <p:ph type="ftr" sz="quarter" idx="11"/>
          </p:nvPr>
        </p:nvSpPr>
        <p:spPr/>
        <p:txBody>
          <a:bodyPr/>
          <a:lstStyle/>
          <a:p>
            <a:endParaRPr lang="en-US">
              <a:solidFill>
                <a:srgbClr val="212745">
                  <a:shade val="90000"/>
                </a:srgbClr>
              </a:solidFill>
            </a:endParaRPr>
          </a:p>
        </p:txBody>
      </p:sp>
      <p:sp>
        <p:nvSpPr>
          <p:cNvPr id="6" name="Slide Number Placeholder 5"/>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93207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C37DD967-A80E-4440-B099-04AFDB1873D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3903649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4695B57-C450-4EA1-ABAB-04976607D54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51367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0C7E48C-5552-44B0-8A40-E839018E0C75}"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95092552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3747651-8472-4B10-AF13-4640C89F4DC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83224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66BC88B2-3D9D-48CD-A110-B9D2CBE54E7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0588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3FC1B20-F5E3-4EB0-9141-5BA6E8FC7C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73905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385EB56-49E4-422A-87A8-437F1FB66D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04452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02B6864-8DCB-4510-AF2E-D2D2790E55F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061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5" name="Footer Placeholder 4"/>
          <p:cNvSpPr>
            <a:spLocks noGrp="1"/>
          </p:cNvSpPr>
          <p:nvPr>
            <p:ph type="ftr" sz="quarter" idx="11"/>
          </p:nvPr>
        </p:nvSpPr>
        <p:spPr/>
        <p:txBody>
          <a:bodyPr/>
          <a:lstStyle/>
          <a:p>
            <a:endParaRPr lang="en-US">
              <a:solidFill>
                <a:srgbClr val="212745">
                  <a:shade val="90000"/>
                </a:srgbClr>
              </a:solidFill>
            </a:endParaRPr>
          </a:p>
        </p:txBody>
      </p:sp>
      <p:sp>
        <p:nvSpPr>
          <p:cNvPr id="6" name="Slide Number Placeholder 5"/>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385155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67099BB-595F-4C76-8BFB-975E5481654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608502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AD2FD2-E4B1-40C4-9AC2-5CB676B9BC0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78337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0B51572-6373-4F03-A3B2-BA7354587ADF}"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64769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4617B">
                  <a:shade val="90000"/>
                </a:srgb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4617B">
                  <a:shade val="90000"/>
                </a:srgbClr>
              </a:solidFill>
            </a:endParaRPr>
          </a:p>
        </p:txBody>
      </p:sp>
      <p:sp>
        <p:nvSpPr>
          <p:cNvPr id="8" name="Slide Number Placeholder 7"/>
          <p:cNvSpPr>
            <a:spLocks noGrp="1"/>
          </p:cNvSpPr>
          <p:nvPr>
            <p:ph type="sldNum" sz="quarter" idx="12"/>
          </p:nvPr>
        </p:nvSpPr>
        <p:spPr>
          <a:xfrm>
            <a:off x="8216900" y="6248400"/>
            <a:ext cx="533400" cy="609600"/>
          </a:xfrm>
        </p:spPr>
        <p:txBody>
          <a:bodyPr/>
          <a:lstStyle>
            <a:lvl1pPr>
              <a:defRPr/>
            </a:lvl1pPr>
          </a:lstStyle>
          <a:p>
            <a:fld id="{F5832DEB-6C1C-4A3F-BDD9-3D17C67D6FC3}" type="slidenum">
              <a:rPr lang="en-US">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42542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C37DD967-A80E-4440-B099-04AFDB1873D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0397615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4695B57-C450-4EA1-ABAB-04976607D54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19213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0C7E48C-5552-44B0-8A40-E839018E0C75}"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56948327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3747651-8472-4B10-AF13-4640C89F4DC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72063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66BC88B2-3D9D-48CD-A110-B9D2CBE54E7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57202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3FC1B20-F5E3-4EB0-9141-5BA6E8FC7C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25921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FC199CD-08A1-4370-ACA5-09AB1A04095C}" type="datetimeFigureOut">
              <a:rPr lang="en-US" smtClean="0">
                <a:solidFill>
                  <a:srgbClr val="B4DCFA">
                    <a:shade val="90000"/>
                  </a:srgbClr>
                </a:solidFill>
              </a:rPr>
              <a:pPr/>
              <a:t>2/6/18</a:t>
            </a:fld>
            <a:endParaRPr lang="en-US">
              <a:solidFill>
                <a:srgbClr val="B4DCFA">
                  <a:shade val="90000"/>
                </a:srgbClr>
              </a:solidFill>
            </a:endParaRPr>
          </a:p>
        </p:txBody>
      </p:sp>
      <p:sp>
        <p:nvSpPr>
          <p:cNvPr id="5" name="Footer Placeholder 4"/>
          <p:cNvSpPr>
            <a:spLocks noGrp="1"/>
          </p:cNvSpPr>
          <p:nvPr>
            <p:ph type="ftr" sz="quarter" idx="11"/>
          </p:nvPr>
        </p:nvSpPr>
        <p:spPr/>
        <p:txBody>
          <a:bodyPr/>
          <a:lstStyle/>
          <a:p>
            <a:endParaRPr lang="en-US">
              <a:solidFill>
                <a:srgbClr val="B4DCFA">
                  <a:shade val="90000"/>
                </a:srgbClr>
              </a:solidFill>
            </a:endParaRPr>
          </a:p>
        </p:txBody>
      </p:sp>
      <p:sp>
        <p:nvSpPr>
          <p:cNvPr id="6" name="Slide Number Placeholder 5"/>
          <p:cNvSpPr>
            <a:spLocks noGrp="1"/>
          </p:cNvSpPr>
          <p:nvPr>
            <p:ph type="sldNum" sz="quarter" idx="12"/>
          </p:nvPr>
        </p:nvSpPr>
        <p:spPr/>
        <p:txBody>
          <a:bodyPr/>
          <a:lstStyle/>
          <a:p>
            <a:fld id="{A82E3FA2-DE12-4E71-8984-86E9E541058C}" type="slidenum">
              <a:rPr lang="en-US" smtClean="0">
                <a:solidFill>
                  <a:srgbClr val="B4DCFA">
                    <a:shade val="90000"/>
                  </a:srgbClr>
                </a:solidFill>
              </a:rPr>
              <a:pPr/>
              <a:t>‹#›</a:t>
            </a:fld>
            <a:endParaRPr lang="en-US">
              <a:solidFill>
                <a:srgbClr val="B4DCFA">
                  <a:shade val="90000"/>
                </a:srgbClr>
              </a:solidFill>
            </a:endParaRPr>
          </a:p>
        </p:txBody>
      </p:sp>
    </p:spTree>
    <p:extLst>
      <p:ext uri="{BB962C8B-B14F-4D97-AF65-F5344CB8AC3E}">
        <p14:creationId xmlns:p14="http://schemas.microsoft.com/office/powerpoint/2010/main" val="106677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385EB56-49E4-422A-87A8-437F1FB66D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44221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02B6864-8DCB-4510-AF2E-D2D2790E55F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64951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67099BB-595F-4C76-8BFB-975E5481654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2050721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AD2FD2-E4B1-40C4-9AC2-5CB676B9BC0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68002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0B51572-6373-4F03-A3B2-BA7354587ADF}"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85722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4617B">
                  <a:shade val="90000"/>
                </a:srgb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4617B">
                  <a:shade val="90000"/>
                </a:srgbClr>
              </a:solidFill>
            </a:endParaRPr>
          </a:p>
        </p:txBody>
      </p:sp>
      <p:sp>
        <p:nvSpPr>
          <p:cNvPr id="8" name="Slide Number Placeholder 7"/>
          <p:cNvSpPr>
            <a:spLocks noGrp="1"/>
          </p:cNvSpPr>
          <p:nvPr>
            <p:ph type="sldNum" sz="quarter" idx="12"/>
          </p:nvPr>
        </p:nvSpPr>
        <p:spPr>
          <a:xfrm>
            <a:off x="8216900" y="6248400"/>
            <a:ext cx="533400" cy="609600"/>
          </a:xfrm>
        </p:spPr>
        <p:txBody>
          <a:bodyPr/>
          <a:lstStyle>
            <a:lvl1pPr>
              <a:defRPr/>
            </a:lvl1pPr>
          </a:lstStyle>
          <a:p>
            <a:fld id="{F5832DEB-6C1C-4A3F-BDD9-3D17C67D6FC3}" type="slidenum">
              <a:rPr lang="en-US">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90290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C37DD967-A80E-4440-B099-04AFDB1873D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32287596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4695B57-C450-4EA1-ABAB-04976607D54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40251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0C7E48C-5552-44B0-8A40-E839018E0C75}"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5178176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3747651-8472-4B10-AF13-4640C89F4DC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175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6" name="Footer Placeholder 5"/>
          <p:cNvSpPr>
            <a:spLocks noGrp="1"/>
          </p:cNvSpPr>
          <p:nvPr>
            <p:ph type="ftr" sz="quarter" idx="11"/>
          </p:nvPr>
        </p:nvSpPr>
        <p:spPr/>
        <p:txBody>
          <a:bodyPr/>
          <a:lstStyle/>
          <a:p>
            <a:endParaRPr lang="en-US">
              <a:solidFill>
                <a:srgbClr val="212745">
                  <a:shade val="90000"/>
                </a:srgbClr>
              </a:solidFill>
            </a:endParaRPr>
          </a:p>
        </p:txBody>
      </p:sp>
      <p:sp>
        <p:nvSpPr>
          <p:cNvPr id="7" name="Slide Number Placeholder 6"/>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1025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66BC88B2-3D9D-48CD-A110-B9D2CBE54E7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84750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3FC1B20-F5E3-4EB0-9141-5BA6E8FC7C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53942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385EB56-49E4-422A-87A8-437F1FB66D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88474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02B6864-8DCB-4510-AF2E-D2D2790E55F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74806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67099BB-595F-4C76-8BFB-975E5481654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3616644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AD2FD2-E4B1-40C4-9AC2-5CB676B9BC0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72936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0B51572-6373-4F03-A3B2-BA7354587ADF}"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19597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4617B">
                  <a:shade val="90000"/>
                </a:srgb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4617B">
                  <a:shade val="90000"/>
                </a:srgbClr>
              </a:solidFill>
            </a:endParaRPr>
          </a:p>
        </p:txBody>
      </p:sp>
      <p:sp>
        <p:nvSpPr>
          <p:cNvPr id="8" name="Slide Number Placeholder 7"/>
          <p:cNvSpPr>
            <a:spLocks noGrp="1"/>
          </p:cNvSpPr>
          <p:nvPr>
            <p:ph type="sldNum" sz="quarter" idx="12"/>
          </p:nvPr>
        </p:nvSpPr>
        <p:spPr>
          <a:xfrm>
            <a:off x="8216900" y="6248400"/>
            <a:ext cx="533400" cy="609600"/>
          </a:xfrm>
        </p:spPr>
        <p:txBody>
          <a:bodyPr/>
          <a:lstStyle>
            <a:lvl1pPr>
              <a:defRPr/>
            </a:lvl1pPr>
          </a:lstStyle>
          <a:p>
            <a:fld id="{F5832DEB-6C1C-4A3F-BDD9-3D17C67D6FC3}" type="slidenum">
              <a:rPr lang="en-US">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03657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C37DD967-A80E-4440-B099-04AFDB1873D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972294648"/>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4695B57-C450-4EA1-ABAB-04976607D54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64092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8" name="Footer Placeholder 7"/>
          <p:cNvSpPr>
            <a:spLocks noGrp="1"/>
          </p:cNvSpPr>
          <p:nvPr>
            <p:ph type="ftr" sz="quarter" idx="11"/>
          </p:nvPr>
        </p:nvSpPr>
        <p:spPr/>
        <p:txBody>
          <a:bodyPr/>
          <a:lstStyle/>
          <a:p>
            <a:endParaRPr lang="en-US">
              <a:solidFill>
                <a:srgbClr val="212745">
                  <a:shade val="90000"/>
                </a:srgbClr>
              </a:solidFill>
            </a:endParaRPr>
          </a:p>
        </p:txBody>
      </p:sp>
      <p:sp>
        <p:nvSpPr>
          <p:cNvPr id="9" name="Slide Number Placeholder 8"/>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142943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0C7E48C-5552-44B0-8A40-E839018E0C75}"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63308140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3747651-8472-4B10-AF13-4640C89F4DC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03813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66BC88B2-3D9D-48CD-A110-B9D2CBE54E7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77899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3FC1B20-F5E3-4EB0-9141-5BA6E8FC7C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20070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385EB56-49E4-422A-87A8-437F1FB66D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91081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02B6864-8DCB-4510-AF2E-D2D2790E55F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454707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67099BB-595F-4C76-8BFB-975E5481654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4091517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AD2FD2-E4B1-40C4-9AC2-5CB676B9BC0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68155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0B51572-6373-4F03-A3B2-BA7354587ADF}"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146648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D6EE05-4DC6-43BE-82D5-855051059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32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4" name="Footer Placeholder 3"/>
          <p:cNvSpPr>
            <a:spLocks noGrp="1"/>
          </p:cNvSpPr>
          <p:nvPr>
            <p:ph type="ftr" sz="quarter" idx="11"/>
          </p:nvPr>
        </p:nvSpPr>
        <p:spPr/>
        <p:txBody>
          <a:bodyPr/>
          <a:lstStyle/>
          <a:p>
            <a:endParaRPr lang="en-US">
              <a:solidFill>
                <a:srgbClr val="212745">
                  <a:shade val="90000"/>
                </a:srgbClr>
              </a:solidFill>
            </a:endParaRPr>
          </a:p>
        </p:txBody>
      </p:sp>
      <p:sp>
        <p:nvSpPr>
          <p:cNvPr id="5" name="Slide Number Placeholder 4"/>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48370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BF1496-3A02-453B-8FCC-109AF601E2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8644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C6EAD-DA7E-49C3-88AD-75548AD9D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829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63E4A-96C5-4AB1-A750-9A7C48683F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019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D5E96-F87A-4189-9345-70533B670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2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E8D191-581F-49B4-8097-6811A396C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6127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90610A-07DE-463F-9AA9-3CB2F73A52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063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3AB12D-DAD9-4B06-BC1E-A382C9014B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99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1C9E61-161C-4CD0-9276-8F9435A65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0476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F99A8C-C9EB-4004-B275-7FE98194A7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194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AD2906-D701-4688-9ABD-2CC677B1D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92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3" name="Footer Placeholder 2"/>
          <p:cNvSpPr>
            <a:spLocks noGrp="1"/>
          </p:cNvSpPr>
          <p:nvPr>
            <p:ph type="ftr" sz="quarter" idx="11"/>
          </p:nvPr>
        </p:nvSpPr>
        <p:spPr/>
        <p:txBody>
          <a:bodyPr/>
          <a:lstStyle/>
          <a:p>
            <a:endParaRPr lang="en-US">
              <a:solidFill>
                <a:srgbClr val="212745">
                  <a:shade val="90000"/>
                </a:srgbClr>
              </a:solidFill>
            </a:endParaRPr>
          </a:p>
        </p:txBody>
      </p:sp>
      <p:sp>
        <p:nvSpPr>
          <p:cNvPr id="4" name="Slide Number Placeholder 3"/>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177604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chor="b" anchorCtr="0">
            <a:noAutofit/>
            <a:scene3d>
              <a:camera prst="orthographicFront"/>
              <a:lightRig rig="soft" dir="t">
                <a:rot lat="0" lon="0" rev="2100000"/>
              </a:lightRig>
            </a:scene3d>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8" name="Rectangle 6"/>
          <p:cNvSpPr>
            <a:spLocks noGrp="1"/>
          </p:cNvSpPr>
          <p:nvPr>
            <p:ph type="dt" sz="half" idx="10"/>
          </p:nvPr>
        </p:nvSpPr>
        <p:spPr/>
        <p:txBody>
          <a:bodyPr/>
          <a:lstStyle>
            <a:lvl1pPr>
              <a:defRPr lang="en-US" smtClean="0"/>
            </a:lvl1pPr>
          </a:lstStyle>
          <a:p>
            <a:fld id="{8E36636D-D922-432D-A958-524484B5923D}" type="datetimeFigureOut">
              <a:rPr lang="en-US">
                <a:solidFill>
                  <a:srgbClr val="17375D"/>
                </a:solidFill>
              </a:rPr>
              <a:pPr/>
              <a:t>2/6/18</a:t>
            </a:fld>
            <a:endParaRPr>
              <a:solidFill>
                <a:srgbClr val="17375D"/>
              </a:solidFill>
            </a:endParaRPr>
          </a:p>
        </p:txBody>
      </p:sp>
      <p:sp>
        <p:nvSpPr>
          <p:cNvPr id="9" name="Rectangle 14"/>
          <p:cNvSpPr>
            <a:spLocks noGrp="1"/>
          </p:cNvSpPr>
          <p:nvPr>
            <p:ph type="sldNum" sz="quarter" idx="11"/>
          </p:nvPr>
        </p:nvSpPr>
        <p:spPr/>
        <p:txBody>
          <a:bodyPr/>
          <a:lstStyle>
            <a:lvl1pPr>
              <a:defRPr lang="en-US" smtClean="0"/>
            </a:lvl1pPr>
          </a:lstStyle>
          <a:p>
            <a:fld id="{DF28FB93-0A08-4E7D-8E63-9EFA29F1E093}" type="slidenum">
              <a:rPr>
                <a:solidFill>
                  <a:srgbClr val="17375D"/>
                </a:solidFill>
              </a:rPr>
              <a:pPr/>
              <a:t>‹#›</a:t>
            </a:fld>
            <a:endParaRPr>
              <a:solidFill>
                <a:srgbClr val="17375D"/>
              </a:solidFill>
            </a:endParaRPr>
          </a:p>
        </p:txBody>
      </p:sp>
      <p:sp>
        <p:nvSpPr>
          <p:cNvPr id="25" name="Rectangle 27"/>
          <p:cNvSpPr>
            <a:spLocks noGrp="1"/>
          </p:cNvSpPr>
          <p:nvPr>
            <p:ph type="ftr" sz="quarter" idx="12"/>
          </p:nvPr>
        </p:nvSpPr>
        <p:spPr/>
        <p:txBody>
          <a:bodyPr/>
          <a:lstStyle>
            <a:lvl1pPr>
              <a:defRPr lang="en-US" smtClean="0"/>
            </a:lvl1pPr>
          </a:lstStyle>
          <a:p>
            <a:endParaRPr>
              <a:solidFill>
                <a:srgbClr val="17375D"/>
              </a:solidFill>
            </a:endParaRPr>
          </a:p>
        </p:txBody>
      </p:sp>
    </p:spTree>
    <p:extLst>
      <p:ext uri="{BB962C8B-B14F-4D97-AF65-F5344CB8AC3E}">
        <p14:creationId xmlns:p14="http://schemas.microsoft.com/office/powerpoint/2010/main" val="2409053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p:cNvSpPr>
          <p:nvPr>
            <p:ph type="dt" sz="half" idx="10"/>
          </p:nvPr>
        </p:nvSpPr>
        <p:spPr/>
        <p:txBody>
          <a:bodyPr/>
          <a:lstStyle/>
          <a:p>
            <a:pPr>
              <a:defRPr/>
            </a:pPr>
            <a:endParaRPr>
              <a:solidFill>
                <a:srgbClr val="17375D"/>
              </a:solidFill>
            </a:endParaRPr>
          </a:p>
        </p:txBody>
      </p:sp>
      <p:sp>
        <p:nvSpPr>
          <p:cNvPr id="5" name="Rectangle 5"/>
          <p:cNvSpPr>
            <a:spLocks noGrp="1"/>
          </p:cNvSpPr>
          <p:nvPr>
            <p:ph type="ftr" sz="quarter" idx="11"/>
          </p:nvPr>
        </p:nvSpPr>
        <p:spPr/>
        <p:txBody>
          <a:bodyPr/>
          <a:lstStyle/>
          <a:p>
            <a:pPr>
              <a:defRPr/>
            </a:pPr>
            <a:endParaRPr>
              <a:solidFill>
                <a:srgbClr val="17375D"/>
              </a:solidFill>
            </a:endParaRPr>
          </a:p>
        </p:txBody>
      </p:sp>
      <p:sp>
        <p:nvSpPr>
          <p:cNvPr id="6" name="Rectangle 6"/>
          <p:cNvSpPr>
            <a:spLocks noGrp="1"/>
          </p:cNvSpPr>
          <p:nvPr>
            <p:ph type="sldNum" sz="quarter" idx="12"/>
          </p:nvPr>
        </p:nvSpPr>
        <p:spPr/>
        <p:txBody>
          <a:bodyPr/>
          <a:lstStyle/>
          <a:p>
            <a:pPr>
              <a:defRPr/>
            </a:pPr>
            <a:fld id="{93CB256E-50BB-4A55-88E4-88EE5830CEBF}"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3271776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normAutofit/>
          </a:bodyPr>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p>
            <a:pPr>
              <a:defRPr/>
            </a:pPr>
            <a:endParaRPr>
              <a:solidFill>
                <a:srgbClr val="17375D"/>
              </a:solidFill>
            </a:endParaRPr>
          </a:p>
        </p:txBody>
      </p:sp>
      <p:sp>
        <p:nvSpPr>
          <p:cNvPr id="5" name="Rectangle 5"/>
          <p:cNvSpPr>
            <a:spLocks noGrp="1"/>
          </p:cNvSpPr>
          <p:nvPr>
            <p:ph type="ftr" sz="quarter" idx="11"/>
          </p:nvPr>
        </p:nvSpPr>
        <p:spPr/>
        <p:txBody>
          <a:bodyPr/>
          <a:lstStyle/>
          <a:p>
            <a:pPr>
              <a:defRPr/>
            </a:pPr>
            <a:endParaRPr>
              <a:solidFill>
                <a:srgbClr val="17375D"/>
              </a:solidFill>
            </a:endParaRPr>
          </a:p>
        </p:txBody>
      </p:sp>
      <p:sp>
        <p:nvSpPr>
          <p:cNvPr id="6" name="Rectangle 6"/>
          <p:cNvSpPr>
            <a:spLocks noGrp="1"/>
          </p:cNvSpPr>
          <p:nvPr>
            <p:ph type="sldNum" sz="quarter" idx="12"/>
          </p:nvPr>
        </p:nvSpPr>
        <p:spPr/>
        <p:txBody>
          <a:bodyPr/>
          <a:lstStyle/>
          <a:p>
            <a:pPr>
              <a:defRPr/>
            </a:pPr>
            <a:fld id="{16C5191C-BB89-4355-85D5-3C193426CBAF}"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447737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p>
            <a:pPr>
              <a:defRPr/>
            </a:pPr>
            <a:endParaRPr>
              <a:solidFill>
                <a:srgbClr val="17375D"/>
              </a:solidFill>
            </a:endParaRPr>
          </a:p>
        </p:txBody>
      </p:sp>
      <p:sp>
        <p:nvSpPr>
          <p:cNvPr id="6" name="Rectangle 5"/>
          <p:cNvSpPr>
            <a:spLocks noGrp="1"/>
          </p:cNvSpPr>
          <p:nvPr>
            <p:ph type="ftr" sz="quarter" idx="11"/>
          </p:nvPr>
        </p:nvSpPr>
        <p:spPr/>
        <p:txBody>
          <a:bodyPr/>
          <a:lstStyle/>
          <a:p>
            <a:pPr>
              <a:defRPr/>
            </a:pPr>
            <a:endParaRPr>
              <a:solidFill>
                <a:srgbClr val="17375D"/>
              </a:solidFill>
            </a:endParaRPr>
          </a:p>
        </p:txBody>
      </p:sp>
      <p:sp>
        <p:nvSpPr>
          <p:cNvPr id="7" name="Rectangle 6"/>
          <p:cNvSpPr>
            <a:spLocks noGrp="1"/>
          </p:cNvSpPr>
          <p:nvPr>
            <p:ph type="sldNum" sz="quarter" idx="12"/>
          </p:nvPr>
        </p:nvSpPr>
        <p:spPr/>
        <p:txBody>
          <a:bodyPr/>
          <a:lstStyle/>
          <a:p>
            <a:pPr>
              <a:defRPr/>
            </a:pPr>
            <a:fld id="{E4C0B08F-A868-4102-853A-E653011DC7A3}"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7274622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p>
            <a:pPr>
              <a:defRPr/>
            </a:pPr>
            <a:endParaRPr>
              <a:solidFill>
                <a:srgbClr val="17375D"/>
              </a:solidFill>
            </a:endParaRPr>
          </a:p>
        </p:txBody>
      </p:sp>
      <p:sp>
        <p:nvSpPr>
          <p:cNvPr id="8" name="Rectangle 7"/>
          <p:cNvSpPr>
            <a:spLocks noGrp="1"/>
          </p:cNvSpPr>
          <p:nvPr>
            <p:ph type="ftr" sz="quarter" idx="11"/>
          </p:nvPr>
        </p:nvSpPr>
        <p:spPr/>
        <p:txBody>
          <a:bodyPr/>
          <a:lstStyle/>
          <a:p>
            <a:pPr>
              <a:defRPr/>
            </a:pPr>
            <a:endParaRPr>
              <a:solidFill>
                <a:srgbClr val="17375D"/>
              </a:solidFill>
            </a:endParaRPr>
          </a:p>
        </p:txBody>
      </p:sp>
      <p:sp>
        <p:nvSpPr>
          <p:cNvPr id="9" name="Rectangle 8"/>
          <p:cNvSpPr>
            <a:spLocks noGrp="1"/>
          </p:cNvSpPr>
          <p:nvPr>
            <p:ph type="sldNum" sz="quarter" idx="12"/>
          </p:nvPr>
        </p:nvSpPr>
        <p:spPr/>
        <p:txBody>
          <a:bodyPr/>
          <a:lstStyle/>
          <a:p>
            <a:pPr>
              <a:defRPr/>
            </a:pPr>
            <a:fld id="{323EE07F-8654-4DF5-912A-2A39A2258A09}"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139809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p>
            <a:pPr>
              <a:defRPr/>
            </a:pPr>
            <a:endParaRPr>
              <a:solidFill>
                <a:srgbClr val="17375D"/>
              </a:solidFill>
            </a:endParaRPr>
          </a:p>
        </p:txBody>
      </p:sp>
      <p:sp>
        <p:nvSpPr>
          <p:cNvPr id="4" name="Rectangle 4"/>
          <p:cNvSpPr>
            <a:spLocks noGrp="1"/>
          </p:cNvSpPr>
          <p:nvPr>
            <p:ph type="ftr" sz="quarter" idx="11"/>
          </p:nvPr>
        </p:nvSpPr>
        <p:spPr/>
        <p:txBody>
          <a:bodyPr/>
          <a:lstStyle/>
          <a:p>
            <a:pPr>
              <a:defRPr/>
            </a:pPr>
            <a:endParaRPr>
              <a:solidFill>
                <a:srgbClr val="17375D"/>
              </a:solidFill>
            </a:endParaRPr>
          </a:p>
        </p:txBody>
      </p:sp>
      <p:sp>
        <p:nvSpPr>
          <p:cNvPr id="5" name="Rectangle 5"/>
          <p:cNvSpPr>
            <a:spLocks noGrp="1"/>
          </p:cNvSpPr>
          <p:nvPr>
            <p:ph type="sldNum" sz="quarter" idx="12"/>
          </p:nvPr>
        </p:nvSpPr>
        <p:spPr/>
        <p:txBody>
          <a:bodyPr/>
          <a:lstStyle/>
          <a:p>
            <a:pPr>
              <a:defRPr/>
            </a:pPr>
            <a:fld id="{E8AF22B1-CA0E-4FB9-BFB9-AF3482299429}"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7140233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pPr>
              <a:defRPr/>
            </a:pPr>
            <a:endParaRPr>
              <a:solidFill>
                <a:srgbClr val="17375D"/>
              </a:solidFill>
            </a:endParaRPr>
          </a:p>
        </p:txBody>
      </p:sp>
      <p:sp>
        <p:nvSpPr>
          <p:cNvPr id="3" name="Rectangle 3"/>
          <p:cNvSpPr>
            <a:spLocks noGrp="1"/>
          </p:cNvSpPr>
          <p:nvPr>
            <p:ph type="ftr" sz="quarter" idx="11"/>
          </p:nvPr>
        </p:nvSpPr>
        <p:spPr/>
        <p:txBody>
          <a:bodyPr/>
          <a:lstStyle/>
          <a:p>
            <a:pPr>
              <a:defRPr/>
            </a:pPr>
            <a:endParaRPr>
              <a:solidFill>
                <a:srgbClr val="17375D"/>
              </a:solidFill>
            </a:endParaRPr>
          </a:p>
        </p:txBody>
      </p:sp>
      <p:sp>
        <p:nvSpPr>
          <p:cNvPr id="4" name="Rectangle 4"/>
          <p:cNvSpPr>
            <a:spLocks noGrp="1"/>
          </p:cNvSpPr>
          <p:nvPr>
            <p:ph type="sldNum" sz="quarter" idx="12"/>
          </p:nvPr>
        </p:nvSpPr>
        <p:spPr/>
        <p:txBody>
          <a:bodyPr/>
          <a:lstStyle/>
          <a:p>
            <a:pPr>
              <a:defRPr/>
            </a:pPr>
            <a:fld id="{0CCD9622-3254-49F3-8A13-E1EA52E44063}"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5416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nchor="b">
            <a:normAutofit/>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p>
            <a:pPr>
              <a:defRPr/>
            </a:pPr>
            <a:endParaRPr>
              <a:solidFill>
                <a:srgbClr val="17375D"/>
              </a:solidFill>
            </a:endParaRPr>
          </a:p>
        </p:txBody>
      </p:sp>
      <p:sp>
        <p:nvSpPr>
          <p:cNvPr id="6" name="Rectangle 5"/>
          <p:cNvSpPr>
            <a:spLocks noGrp="1"/>
          </p:cNvSpPr>
          <p:nvPr>
            <p:ph type="ftr" sz="quarter" idx="11"/>
          </p:nvPr>
        </p:nvSpPr>
        <p:spPr/>
        <p:txBody>
          <a:bodyPr/>
          <a:lstStyle/>
          <a:p>
            <a:pPr>
              <a:defRPr/>
            </a:pPr>
            <a:endParaRPr>
              <a:solidFill>
                <a:srgbClr val="17375D"/>
              </a:solidFill>
            </a:endParaRPr>
          </a:p>
        </p:txBody>
      </p:sp>
      <p:sp>
        <p:nvSpPr>
          <p:cNvPr id="7" name="Rectangle 6"/>
          <p:cNvSpPr>
            <a:spLocks noGrp="1"/>
          </p:cNvSpPr>
          <p:nvPr>
            <p:ph type="sldNum" sz="quarter" idx="12"/>
          </p:nvPr>
        </p:nvSpPr>
        <p:spPr/>
        <p:txBody>
          <a:bodyPr/>
          <a:lstStyle/>
          <a:p>
            <a:pPr>
              <a:defRPr/>
            </a:pPr>
            <a:fld id="{8C048B8B-A5F6-4DA7-9B47-FDA5974CBD3B}"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310515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727729" y="1062637"/>
            <a:ext cx="4599432" cy="397764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rtlCol="0" anchor="ctr">
            <a:normAutofit/>
          </a:bodyPr>
          <a:lstStyle/>
          <a:p>
            <a:pPr indent="-274320" fontAlgn="base">
              <a:spcBef>
                <a:spcPct val="0"/>
              </a:spcBef>
              <a:spcAft>
                <a:spcPct val="0"/>
              </a:spcAft>
              <a:buClr>
                <a:srgbClr val="686F3A"/>
              </a:buClr>
              <a:buSzPct val="80000"/>
              <a:buFont typeface="Wingdings 2" pitchFamily="18" charset="2"/>
              <a:buNone/>
            </a:pPr>
            <a:endParaRPr lang="en-US" sz="2000">
              <a:solidFill>
                <a:prstClr val="white"/>
              </a:solidFill>
            </a:endParaRPr>
          </a:p>
        </p:txBody>
      </p:sp>
      <p:sp>
        <p:nvSpPr>
          <p:cNvPr id="2" name="Rectangle 2"/>
          <p:cNvSpPr>
            <a:spLocks noGrp="1"/>
          </p:cNvSpPr>
          <p:nvPr>
            <p:ph type="title"/>
          </p:nvPr>
        </p:nvSpPr>
        <p:spPr>
          <a:xfrm>
            <a:off x="5514536" y="4343400"/>
            <a:ext cx="3048000" cy="709858"/>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dirty="0"/>
          </a:p>
        </p:txBody>
      </p:sp>
      <p:sp>
        <p:nvSpPr>
          <p:cNvPr id="3" name="Rectangle 3"/>
          <p:cNvSpPr>
            <a:spLocks noGrp="1"/>
          </p:cNvSpPr>
          <p:nvPr>
            <p:ph type="pic" idx="1"/>
          </p:nvPr>
        </p:nvSpPr>
        <p:spPr>
          <a:xfrm>
            <a:off x="739645" y="1222657"/>
            <a:ext cx="45756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lstStyle>
            <a:lvl1pPr>
              <a:buNone/>
              <a:defRPr sz="3200"/>
            </a:lvl1pPr>
          </a:lstStyle>
          <a:p>
            <a:r>
              <a:rPr lang="en-US" sz="2000" smtClean="0"/>
              <a:t>Click icon to add picture</a:t>
            </a:r>
            <a:endParaRPr lang="en-US" sz="2000" dirty="0"/>
          </a:p>
        </p:txBody>
      </p:sp>
      <p:sp>
        <p:nvSpPr>
          <p:cNvPr id="4" name="Rectangle 4"/>
          <p:cNvSpPr>
            <a:spLocks noGrp="1"/>
          </p:cNvSpPr>
          <p:nvPr>
            <p:ph type="body" sz="half" idx="2"/>
          </p:nvPr>
        </p:nvSpPr>
        <p:spPr>
          <a:xfrm>
            <a:off x="5514536" y="1371600"/>
            <a:ext cx="3044952" cy="29300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5" name="Rectangle 5"/>
          <p:cNvSpPr>
            <a:spLocks noGrp="1"/>
          </p:cNvSpPr>
          <p:nvPr>
            <p:ph type="dt" sz="half" idx="10"/>
          </p:nvPr>
        </p:nvSpPr>
        <p:spPr/>
        <p:txBody>
          <a:bodyPr/>
          <a:lstStyle/>
          <a:p>
            <a:pPr>
              <a:defRPr/>
            </a:pPr>
            <a:endParaRPr>
              <a:solidFill>
                <a:srgbClr val="17375D"/>
              </a:solidFill>
            </a:endParaRPr>
          </a:p>
        </p:txBody>
      </p:sp>
      <p:sp>
        <p:nvSpPr>
          <p:cNvPr id="6" name="Rectangle 6"/>
          <p:cNvSpPr>
            <a:spLocks noGrp="1"/>
          </p:cNvSpPr>
          <p:nvPr>
            <p:ph type="ftr" sz="quarter" idx="11"/>
          </p:nvPr>
        </p:nvSpPr>
        <p:spPr/>
        <p:txBody>
          <a:bodyPr/>
          <a:lstStyle/>
          <a:p>
            <a:pPr>
              <a:defRPr/>
            </a:pPr>
            <a:endParaRPr>
              <a:solidFill>
                <a:srgbClr val="17375D"/>
              </a:solidFill>
            </a:endParaRPr>
          </a:p>
        </p:txBody>
      </p:sp>
      <p:sp>
        <p:nvSpPr>
          <p:cNvPr id="7" name="Rectangle 7"/>
          <p:cNvSpPr>
            <a:spLocks noGrp="1"/>
          </p:cNvSpPr>
          <p:nvPr>
            <p:ph type="sldNum" sz="quarter" idx="12"/>
          </p:nvPr>
        </p:nvSpPr>
        <p:spPr/>
        <p:txBody>
          <a:bodyPr/>
          <a:lstStyle/>
          <a:p>
            <a:pPr>
              <a:defRPr/>
            </a:pPr>
            <a:fld id="{B84F776E-9558-4367-B0C6-90505C6DD63D}"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332141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a:solidFill>
                <a:srgbClr val="17375D"/>
              </a:solidFill>
            </a:endParaRPr>
          </a:p>
        </p:txBody>
      </p:sp>
      <p:sp>
        <p:nvSpPr>
          <p:cNvPr id="5" name="Footer Placeholder 4"/>
          <p:cNvSpPr>
            <a:spLocks noGrp="1"/>
          </p:cNvSpPr>
          <p:nvPr>
            <p:ph type="ftr" sz="quarter" idx="11"/>
          </p:nvPr>
        </p:nvSpPr>
        <p:spPr/>
        <p:txBody>
          <a:bodyPr/>
          <a:lstStyle/>
          <a:p>
            <a:pPr>
              <a:defRPr/>
            </a:pPr>
            <a:endParaRPr>
              <a:solidFill>
                <a:srgbClr val="17375D"/>
              </a:solidFill>
            </a:endParaRPr>
          </a:p>
        </p:txBody>
      </p:sp>
      <p:sp>
        <p:nvSpPr>
          <p:cNvPr id="6" name="Slide Number Placeholder 5"/>
          <p:cNvSpPr>
            <a:spLocks noGrp="1"/>
          </p:cNvSpPr>
          <p:nvPr>
            <p:ph type="sldNum" sz="quarter" idx="12"/>
          </p:nvPr>
        </p:nvSpPr>
        <p:spPr/>
        <p:txBody>
          <a:bodyPr/>
          <a:lstStyle/>
          <a:p>
            <a:pPr>
              <a:defRPr/>
            </a:pPr>
            <a:fld id="{83B72FE9-DC3C-4A7B-BB7D-CE3B93ACD932}"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79655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6" name="Footer Placeholder 5"/>
          <p:cNvSpPr>
            <a:spLocks noGrp="1"/>
          </p:cNvSpPr>
          <p:nvPr>
            <p:ph type="ftr" sz="quarter" idx="11"/>
          </p:nvPr>
        </p:nvSpPr>
        <p:spPr/>
        <p:txBody>
          <a:bodyPr/>
          <a:lstStyle/>
          <a:p>
            <a:endParaRPr lang="en-US">
              <a:solidFill>
                <a:srgbClr val="212745">
                  <a:shade val="90000"/>
                </a:srgbClr>
              </a:solidFill>
            </a:endParaRPr>
          </a:p>
        </p:txBody>
      </p:sp>
      <p:sp>
        <p:nvSpPr>
          <p:cNvPr id="7" name="Slide Number Placeholder 6"/>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356313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a:solidFill>
                <a:srgbClr val="17375D"/>
              </a:solidFill>
            </a:endParaRPr>
          </a:p>
        </p:txBody>
      </p:sp>
      <p:sp>
        <p:nvSpPr>
          <p:cNvPr id="5" name="Footer Placeholder 4"/>
          <p:cNvSpPr>
            <a:spLocks noGrp="1"/>
          </p:cNvSpPr>
          <p:nvPr>
            <p:ph type="ftr" sz="quarter" idx="11"/>
          </p:nvPr>
        </p:nvSpPr>
        <p:spPr/>
        <p:txBody>
          <a:bodyPr/>
          <a:lstStyle/>
          <a:p>
            <a:pPr>
              <a:defRPr/>
            </a:pPr>
            <a:endParaRPr>
              <a:solidFill>
                <a:srgbClr val="17375D"/>
              </a:solidFill>
            </a:endParaRPr>
          </a:p>
        </p:txBody>
      </p:sp>
      <p:sp>
        <p:nvSpPr>
          <p:cNvPr id="6" name="Slide Number Placeholder 5"/>
          <p:cNvSpPr>
            <a:spLocks noGrp="1"/>
          </p:cNvSpPr>
          <p:nvPr>
            <p:ph type="sldNum" sz="quarter" idx="12"/>
          </p:nvPr>
        </p:nvSpPr>
        <p:spPr/>
        <p:txBody>
          <a:bodyPr/>
          <a:lstStyle/>
          <a:p>
            <a:pPr>
              <a:defRPr/>
            </a:pPr>
            <a:fld id="{CCF8FCB9-A36F-4675-B5C5-4A524D9FB038}"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798416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324600"/>
            <a:ext cx="1905000" cy="457200"/>
          </a:xfrm>
        </p:spPr>
        <p:txBody>
          <a:bodyPr/>
          <a:lstStyle>
            <a:lvl1pPr>
              <a:defRPr/>
            </a:lvl1pPr>
          </a:lstStyle>
          <a:p>
            <a:endParaRPr>
              <a:solidFill>
                <a:srgbClr val="17375D"/>
              </a:solidFill>
            </a:endParaRPr>
          </a:p>
        </p:txBody>
      </p:sp>
      <p:sp>
        <p:nvSpPr>
          <p:cNvPr id="7" name="Footer Placeholder 6"/>
          <p:cNvSpPr>
            <a:spLocks noGrp="1"/>
          </p:cNvSpPr>
          <p:nvPr>
            <p:ph type="ftr" sz="quarter" idx="11"/>
          </p:nvPr>
        </p:nvSpPr>
        <p:spPr>
          <a:xfrm>
            <a:off x="3124200" y="6324600"/>
            <a:ext cx="2895600" cy="457200"/>
          </a:xfrm>
        </p:spPr>
        <p:txBody>
          <a:bodyPr/>
          <a:lstStyle>
            <a:lvl1pPr>
              <a:defRPr/>
            </a:lvl1pPr>
          </a:lstStyle>
          <a:p>
            <a:endParaRPr>
              <a:solidFill>
                <a:srgbClr val="17375D"/>
              </a:solidFill>
            </a:endParaRPr>
          </a:p>
        </p:txBody>
      </p:sp>
      <p:sp>
        <p:nvSpPr>
          <p:cNvPr id="8" name="Slide Number Placeholder 7"/>
          <p:cNvSpPr>
            <a:spLocks noGrp="1"/>
          </p:cNvSpPr>
          <p:nvPr>
            <p:ph type="sldNum" sz="quarter" idx="12"/>
          </p:nvPr>
        </p:nvSpPr>
        <p:spPr>
          <a:xfrm>
            <a:off x="6553200" y="6324600"/>
            <a:ext cx="1905000" cy="457200"/>
          </a:xfrm>
        </p:spPr>
        <p:txBody>
          <a:bodyPr/>
          <a:lstStyle>
            <a:lvl1pPr>
              <a:defRPr/>
            </a:lvl1pPr>
          </a:lstStyle>
          <a:p>
            <a:fld id="{6A202807-E54E-454D-85FB-13311C9AF866}" type="slidenum">
              <a:rPr>
                <a:solidFill>
                  <a:srgbClr val="17375D"/>
                </a:solidFill>
              </a:rPr>
              <a:pPr/>
              <a:t>‹#›</a:t>
            </a:fld>
            <a:endParaRPr>
              <a:solidFill>
                <a:srgbClr val="17375D"/>
              </a:solidFill>
            </a:endParaRPr>
          </a:p>
        </p:txBody>
      </p:sp>
    </p:spTree>
    <p:extLst>
      <p:ext uri="{BB962C8B-B14F-4D97-AF65-F5344CB8AC3E}">
        <p14:creationId xmlns:p14="http://schemas.microsoft.com/office/powerpoint/2010/main" val="16644710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324600"/>
            <a:ext cx="1905000" cy="457200"/>
          </a:xfrm>
        </p:spPr>
        <p:txBody>
          <a:bodyPr/>
          <a:lstStyle>
            <a:lvl1pPr>
              <a:defRPr/>
            </a:lvl1pPr>
          </a:lstStyle>
          <a:p>
            <a:endParaRPr>
              <a:solidFill>
                <a:srgbClr val="17375D"/>
              </a:solidFill>
            </a:endParaRPr>
          </a:p>
        </p:txBody>
      </p:sp>
      <p:sp>
        <p:nvSpPr>
          <p:cNvPr id="8" name="Footer Placeholder 7"/>
          <p:cNvSpPr>
            <a:spLocks noGrp="1"/>
          </p:cNvSpPr>
          <p:nvPr>
            <p:ph type="ftr" sz="quarter" idx="11"/>
          </p:nvPr>
        </p:nvSpPr>
        <p:spPr>
          <a:xfrm>
            <a:off x="3124200" y="6324600"/>
            <a:ext cx="2895600" cy="457200"/>
          </a:xfrm>
        </p:spPr>
        <p:txBody>
          <a:bodyPr/>
          <a:lstStyle>
            <a:lvl1pPr>
              <a:defRPr/>
            </a:lvl1pPr>
          </a:lstStyle>
          <a:p>
            <a:endParaRPr>
              <a:solidFill>
                <a:srgbClr val="17375D"/>
              </a:solidFill>
            </a:endParaRPr>
          </a:p>
        </p:txBody>
      </p:sp>
      <p:sp>
        <p:nvSpPr>
          <p:cNvPr id="9" name="Slide Number Placeholder 8"/>
          <p:cNvSpPr>
            <a:spLocks noGrp="1"/>
          </p:cNvSpPr>
          <p:nvPr>
            <p:ph type="sldNum" sz="quarter" idx="12"/>
          </p:nvPr>
        </p:nvSpPr>
        <p:spPr>
          <a:xfrm>
            <a:off x="6553200" y="6324600"/>
            <a:ext cx="1905000" cy="457200"/>
          </a:xfrm>
        </p:spPr>
        <p:txBody>
          <a:bodyPr/>
          <a:lstStyle>
            <a:lvl1pPr>
              <a:defRPr/>
            </a:lvl1pPr>
          </a:lstStyle>
          <a:p>
            <a:fld id="{E2E0296D-F185-4AD5-BAF8-F70B71251D0D}" type="slidenum">
              <a:rPr>
                <a:solidFill>
                  <a:srgbClr val="17375D"/>
                </a:solidFill>
              </a:rPr>
              <a:pPr/>
              <a:t>‹#›</a:t>
            </a:fld>
            <a:endParaRPr>
              <a:solidFill>
                <a:srgbClr val="17375D"/>
              </a:solidFill>
            </a:endParaRPr>
          </a:p>
        </p:txBody>
      </p:sp>
    </p:spTree>
    <p:extLst>
      <p:ext uri="{BB962C8B-B14F-4D97-AF65-F5344CB8AC3E}">
        <p14:creationId xmlns:p14="http://schemas.microsoft.com/office/powerpoint/2010/main" val="40813709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chor="b" anchorCtr="0">
            <a:noAutofit/>
            <a:scene3d>
              <a:camera prst="orthographicFront"/>
              <a:lightRig rig="soft" dir="t">
                <a:rot lat="0" lon="0" rev="2100000"/>
              </a:lightRig>
            </a:scene3d>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8" name="Rectangle 6"/>
          <p:cNvSpPr>
            <a:spLocks noGrp="1"/>
          </p:cNvSpPr>
          <p:nvPr>
            <p:ph type="dt" sz="half" idx="10"/>
          </p:nvPr>
        </p:nvSpPr>
        <p:spPr/>
        <p:txBody>
          <a:bodyPr/>
          <a:lstStyle>
            <a:lvl1pPr>
              <a:defRPr lang="en-US" smtClean="0"/>
            </a:lvl1pPr>
          </a:lstStyle>
          <a:p>
            <a:fld id="{8E36636D-D922-432D-A958-524484B5923D}" type="datetimeFigureOut">
              <a:rPr lang="en-US">
                <a:solidFill>
                  <a:srgbClr val="17375D"/>
                </a:solidFill>
              </a:rPr>
              <a:pPr/>
              <a:t>2/6/18</a:t>
            </a:fld>
            <a:endParaRPr>
              <a:solidFill>
                <a:srgbClr val="17375D"/>
              </a:solidFill>
            </a:endParaRPr>
          </a:p>
        </p:txBody>
      </p:sp>
      <p:sp>
        <p:nvSpPr>
          <p:cNvPr id="9" name="Rectangle 14"/>
          <p:cNvSpPr>
            <a:spLocks noGrp="1"/>
          </p:cNvSpPr>
          <p:nvPr>
            <p:ph type="sldNum" sz="quarter" idx="11"/>
          </p:nvPr>
        </p:nvSpPr>
        <p:spPr/>
        <p:txBody>
          <a:bodyPr/>
          <a:lstStyle>
            <a:lvl1pPr>
              <a:defRPr lang="en-US" smtClean="0"/>
            </a:lvl1pPr>
          </a:lstStyle>
          <a:p>
            <a:fld id="{DF28FB93-0A08-4E7D-8E63-9EFA29F1E093}" type="slidenum">
              <a:rPr>
                <a:solidFill>
                  <a:srgbClr val="17375D"/>
                </a:solidFill>
              </a:rPr>
              <a:pPr/>
              <a:t>‹#›</a:t>
            </a:fld>
            <a:endParaRPr>
              <a:solidFill>
                <a:srgbClr val="17375D"/>
              </a:solidFill>
            </a:endParaRPr>
          </a:p>
        </p:txBody>
      </p:sp>
      <p:sp>
        <p:nvSpPr>
          <p:cNvPr id="25" name="Rectangle 27"/>
          <p:cNvSpPr>
            <a:spLocks noGrp="1"/>
          </p:cNvSpPr>
          <p:nvPr>
            <p:ph type="ftr" sz="quarter" idx="12"/>
          </p:nvPr>
        </p:nvSpPr>
        <p:spPr/>
        <p:txBody>
          <a:bodyPr/>
          <a:lstStyle>
            <a:lvl1pPr>
              <a:defRPr lang="en-US" smtClean="0"/>
            </a:lvl1pPr>
          </a:lstStyle>
          <a:p>
            <a:endParaRPr>
              <a:solidFill>
                <a:srgbClr val="17375D"/>
              </a:solidFill>
            </a:endParaRPr>
          </a:p>
        </p:txBody>
      </p:sp>
    </p:spTree>
    <p:extLst>
      <p:ext uri="{BB962C8B-B14F-4D97-AF65-F5344CB8AC3E}">
        <p14:creationId xmlns:p14="http://schemas.microsoft.com/office/powerpoint/2010/main" val="6779278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p:cNvSpPr>
          <p:nvPr>
            <p:ph type="dt" sz="half" idx="10"/>
          </p:nvPr>
        </p:nvSpPr>
        <p:spPr/>
        <p:txBody>
          <a:bodyPr/>
          <a:lstStyle/>
          <a:p>
            <a:pPr>
              <a:defRPr/>
            </a:pPr>
            <a:endParaRPr>
              <a:solidFill>
                <a:srgbClr val="17375D"/>
              </a:solidFill>
            </a:endParaRPr>
          </a:p>
        </p:txBody>
      </p:sp>
      <p:sp>
        <p:nvSpPr>
          <p:cNvPr id="5" name="Rectangle 5"/>
          <p:cNvSpPr>
            <a:spLocks noGrp="1"/>
          </p:cNvSpPr>
          <p:nvPr>
            <p:ph type="ftr" sz="quarter" idx="11"/>
          </p:nvPr>
        </p:nvSpPr>
        <p:spPr/>
        <p:txBody>
          <a:bodyPr/>
          <a:lstStyle/>
          <a:p>
            <a:pPr>
              <a:defRPr/>
            </a:pPr>
            <a:endParaRPr>
              <a:solidFill>
                <a:srgbClr val="17375D"/>
              </a:solidFill>
            </a:endParaRPr>
          </a:p>
        </p:txBody>
      </p:sp>
      <p:sp>
        <p:nvSpPr>
          <p:cNvPr id="6" name="Rectangle 6"/>
          <p:cNvSpPr>
            <a:spLocks noGrp="1"/>
          </p:cNvSpPr>
          <p:nvPr>
            <p:ph type="sldNum" sz="quarter" idx="12"/>
          </p:nvPr>
        </p:nvSpPr>
        <p:spPr/>
        <p:txBody>
          <a:bodyPr/>
          <a:lstStyle/>
          <a:p>
            <a:pPr>
              <a:defRPr/>
            </a:pPr>
            <a:fld id="{93CB256E-50BB-4A55-88E4-88EE5830CEBF}"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833403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normAutofit/>
          </a:bodyPr>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p>
            <a:pPr>
              <a:defRPr/>
            </a:pPr>
            <a:endParaRPr>
              <a:solidFill>
                <a:srgbClr val="17375D"/>
              </a:solidFill>
            </a:endParaRPr>
          </a:p>
        </p:txBody>
      </p:sp>
      <p:sp>
        <p:nvSpPr>
          <p:cNvPr id="5" name="Rectangle 5"/>
          <p:cNvSpPr>
            <a:spLocks noGrp="1"/>
          </p:cNvSpPr>
          <p:nvPr>
            <p:ph type="ftr" sz="quarter" idx="11"/>
          </p:nvPr>
        </p:nvSpPr>
        <p:spPr/>
        <p:txBody>
          <a:bodyPr/>
          <a:lstStyle/>
          <a:p>
            <a:pPr>
              <a:defRPr/>
            </a:pPr>
            <a:endParaRPr>
              <a:solidFill>
                <a:srgbClr val="17375D"/>
              </a:solidFill>
            </a:endParaRPr>
          </a:p>
        </p:txBody>
      </p:sp>
      <p:sp>
        <p:nvSpPr>
          <p:cNvPr id="6" name="Rectangle 6"/>
          <p:cNvSpPr>
            <a:spLocks noGrp="1"/>
          </p:cNvSpPr>
          <p:nvPr>
            <p:ph type="sldNum" sz="quarter" idx="12"/>
          </p:nvPr>
        </p:nvSpPr>
        <p:spPr/>
        <p:txBody>
          <a:bodyPr/>
          <a:lstStyle/>
          <a:p>
            <a:pPr>
              <a:defRPr/>
            </a:pPr>
            <a:fld id="{16C5191C-BB89-4355-85D5-3C193426CBAF}"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3074299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p>
            <a:pPr>
              <a:defRPr/>
            </a:pPr>
            <a:endParaRPr>
              <a:solidFill>
                <a:srgbClr val="17375D"/>
              </a:solidFill>
            </a:endParaRPr>
          </a:p>
        </p:txBody>
      </p:sp>
      <p:sp>
        <p:nvSpPr>
          <p:cNvPr id="6" name="Rectangle 5"/>
          <p:cNvSpPr>
            <a:spLocks noGrp="1"/>
          </p:cNvSpPr>
          <p:nvPr>
            <p:ph type="ftr" sz="quarter" idx="11"/>
          </p:nvPr>
        </p:nvSpPr>
        <p:spPr/>
        <p:txBody>
          <a:bodyPr/>
          <a:lstStyle/>
          <a:p>
            <a:pPr>
              <a:defRPr/>
            </a:pPr>
            <a:endParaRPr>
              <a:solidFill>
                <a:srgbClr val="17375D"/>
              </a:solidFill>
            </a:endParaRPr>
          </a:p>
        </p:txBody>
      </p:sp>
      <p:sp>
        <p:nvSpPr>
          <p:cNvPr id="7" name="Rectangle 6"/>
          <p:cNvSpPr>
            <a:spLocks noGrp="1"/>
          </p:cNvSpPr>
          <p:nvPr>
            <p:ph type="sldNum" sz="quarter" idx="12"/>
          </p:nvPr>
        </p:nvSpPr>
        <p:spPr/>
        <p:txBody>
          <a:bodyPr/>
          <a:lstStyle/>
          <a:p>
            <a:pPr>
              <a:defRPr/>
            </a:pPr>
            <a:fld id="{E4C0B08F-A868-4102-853A-E653011DC7A3}"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486767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p>
            <a:pPr>
              <a:defRPr/>
            </a:pPr>
            <a:endParaRPr>
              <a:solidFill>
                <a:srgbClr val="17375D"/>
              </a:solidFill>
            </a:endParaRPr>
          </a:p>
        </p:txBody>
      </p:sp>
      <p:sp>
        <p:nvSpPr>
          <p:cNvPr id="8" name="Rectangle 7"/>
          <p:cNvSpPr>
            <a:spLocks noGrp="1"/>
          </p:cNvSpPr>
          <p:nvPr>
            <p:ph type="ftr" sz="quarter" idx="11"/>
          </p:nvPr>
        </p:nvSpPr>
        <p:spPr/>
        <p:txBody>
          <a:bodyPr/>
          <a:lstStyle/>
          <a:p>
            <a:pPr>
              <a:defRPr/>
            </a:pPr>
            <a:endParaRPr>
              <a:solidFill>
                <a:srgbClr val="17375D"/>
              </a:solidFill>
            </a:endParaRPr>
          </a:p>
        </p:txBody>
      </p:sp>
      <p:sp>
        <p:nvSpPr>
          <p:cNvPr id="9" name="Rectangle 8"/>
          <p:cNvSpPr>
            <a:spLocks noGrp="1"/>
          </p:cNvSpPr>
          <p:nvPr>
            <p:ph type="sldNum" sz="quarter" idx="12"/>
          </p:nvPr>
        </p:nvSpPr>
        <p:spPr/>
        <p:txBody>
          <a:bodyPr/>
          <a:lstStyle/>
          <a:p>
            <a:pPr>
              <a:defRPr/>
            </a:pPr>
            <a:fld id="{323EE07F-8654-4DF5-912A-2A39A2258A09}"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7149351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p>
            <a:pPr>
              <a:defRPr/>
            </a:pPr>
            <a:endParaRPr>
              <a:solidFill>
                <a:srgbClr val="17375D"/>
              </a:solidFill>
            </a:endParaRPr>
          </a:p>
        </p:txBody>
      </p:sp>
      <p:sp>
        <p:nvSpPr>
          <p:cNvPr id="4" name="Rectangle 4"/>
          <p:cNvSpPr>
            <a:spLocks noGrp="1"/>
          </p:cNvSpPr>
          <p:nvPr>
            <p:ph type="ftr" sz="quarter" idx="11"/>
          </p:nvPr>
        </p:nvSpPr>
        <p:spPr/>
        <p:txBody>
          <a:bodyPr/>
          <a:lstStyle/>
          <a:p>
            <a:pPr>
              <a:defRPr/>
            </a:pPr>
            <a:endParaRPr>
              <a:solidFill>
                <a:srgbClr val="17375D"/>
              </a:solidFill>
            </a:endParaRPr>
          </a:p>
        </p:txBody>
      </p:sp>
      <p:sp>
        <p:nvSpPr>
          <p:cNvPr id="5" name="Rectangle 5"/>
          <p:cNvSpPr>
            <a:spLocks noGrp="1"/>
          </p:cNvSpPr>
          <p:nvPr>
            <p:ph type="sldNum" sz="quarter" idx="12"/>
          </p:nvPr>
        </p:nvSpPr>
        <p:spPr/>
        <p:txBody>
          <a:bodyPr/>
          <a:lstStyle/>
          <a:p>
            <a:pPr>
              <a:defRPr/>
            </a:pPr>
            <a:fld id="{E8AF22B1-CA0E-4FB9-BFB9-AF3482299429}"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8970997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pPr>
              <a:defRPr/>
            </a:pPr>
            <a:endParaRPr>
              <a:solidFill>
                <a:srgbClr val="17375D"/>
              </a:solidFill>
            </a:endParaRPr>
          </a:p>
        </p:txBody>
      </p:sp>
      <p:sp>
        <p:nvSpPr>
          <p:cNvPr id="3" name="Rectangle 3"/>
          <p:cNvSpPr>
            <a:spLocks noGrp="1"/>
          </p:cNvSpPr>
          <p:nvPr>
            <p:ph type="ftr" sz="quarter" idx="11"/>
          </p:nvPr>
        </p:nvSpPr>
        <p:spPr/>
        <p:txBody>
          <a:bodyPr/>
          <a:lstStyle/>
          <a:p>
            <a:pPr>
              <a:defRPr/>
            </a:pPr>
            <a:endParaRPr>
              <a:solidFill>
                <a:srgbClr val="17375D"/>
              </a:solidFill>
            </a:endParaRPr>
          </a:p>
        </p:txBody>
      </p:sp>
      <p:sp>
        <p:nvSpPr>
          <p:cNvPr id="4" name="Rectangle 4"/>
          <p:cNvSpPr>
            <a:spLocks noGrp="1"/>
          </p:cNvSpPr>
          <p:nvPr>
            <p:ph type="sldNum" sz="quarter" idx="12"/>
          </p:nvPr>
        </p:nvSpPr>
        <p:spPr/>
        <p:txBody>
          <a:bodyPr/>
          <a:lstStyle/>
          <a:p>
            <a:pPr>
              <a:defRPr/>
            </a:pPr>
            <a:fld id="{0CCD9622-3254-49F3-8A13-E1EA52E44063}"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242880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6" name="Footer Placeholder 5"/>
          <p:cNvSpPr>
            <a:spLocks noGrp="1"/>
          </p:cNvSpPr>
          <p:nvPr>
            <p:ph type="ftr" sz="quarter" idx="11"/>
          </p:nvPr>
        </p:nvSpPr>
        <p:spPr/>
        <p:txBody>
          <a:bodyPr/>
          <a:lstStyle/>
          <a:p>
            <a:endParaRPr lang="en-US">
              <a:solidFill>
                <a:srgbClr val="212745">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46267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nchor="b">
            <a:normAutofit/>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p>
            <a:pPr>
              <a:defRPr/>
            </a:pPr>
            <a:endParaRPr>
              <a:solidFill>
                <a:srgbClr val="17375D"/>
              </a:solidFill>
            </a:endParaRPr>
          </a:p>
        </p:txBody>
      </p:sp>
      <p:sp>
        <p:nvSpPr>
          <p:cNvPr id="6" name="Rectangle 5"/>
          <p:cNvSpPr>
            <a:spLocks noGrp="1"/>
          </p:cNvSpPr>
          <p:nvPr>
            <p:ph type="ftr" sz="quarter" idx="11"/>
          </p:nvPr>
        </p:nvSpPr>
        <p:spPr/>
        <p:txBody>
          <a:bodyPr/>
          <a:lstStyle/>
          <a:p>
            <a:pPr>
              <a:defRPr/>
            </a:pPr>
            <a:endParaRPr>
              <a:solidFill>
                <a:srgbClr val="17375D"/>
              </a:solidFill>
            </a:endParaRPr>
          </a:p>
        </p:txBody>
      </p:sp>
      <p:sp>
        <p:nvSpPr>
          <p:cNvPr id="7" name="Rectangle 6"/>
          <p:cNvSpPr>
            <a:spLocks noGrp="1"/>
          </p:cNvSpPr>
          <p:nvPr>
            <p:ph type="sldNum" sz="quarter" idx="12"/>
          </p:nvPr>
        </p:nvSpPr>
        <p:spPr/>
        <p:txBody>
          <a:bodyPr/>
          <a:lstStyle/>
          <a:p>
            <a:pPr>
              <a:defRPr/>
            </a:pPr>
            <a:fld id="{8C048B8B-A5F6-4DA7-9B47-FDA5974CBD3B}"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31138976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727729" y="1062637"/>
            <a:ext cx="4599432" cy="397764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rtlCol="0" anchor="ctr">
            <a:normAutofit/>
          </a:bodyPr>
          <a:lstStyle/>
          <a:p>
            <a:pPr indent="-274320" fontAlgn="base">
              <a:spcBef>
                <a:spcPct val="0"/>
              </a:spcBef>
              <a:spcAft>
                <a:spcPct val="0"/>
              </a:spcAft>
              <a:buClr>
                <a:srgbClr val="686F3A"/>
              </a:buClr>
              <a:buSzPct val="80000"/>
              <a:buFont typeface="Wingdings 2" pitchFamily="18" charset="2"/>
              <a:buNone/>
            </a:pPr>
            <a:endParaRPr lang="en-US" sz="2000">
              <a:solidFill>
                <a:prstClr val="white"/>
              </a:solidFill>
            </a:endParaRPr>
          </a:p>
        </p:txBody>
      </p:sp>
      <p:sp>
        <p:nvSpPr>
          <p:cNvPr id="2" name="Rectangle 2"/>
          <p:cNvSpPr>
            <a:spLocks noGrp="1"/>
          </p:cNvSpPr>
          <p:nvPr>
            <p:ph type="title"/>
          </p:nvPr>
        </p:nvSpPr>
        <p:spPr>
          <a:xfrm>
            <a:off x="5514536" y="4343400"/>
            <a:ext cx="3048000" cy="709858"/>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dirty="0"/>
          </a:p>
        </p:txBody>
      </p:sp>
      <p:sp>
        <p:nvSpPr>
          <p:cNvPr id="3" name="Rectangle 3"/>
          <p:cNvSpPr>
            <a:spLocks noGrp="1"/>
          </p:cNvSpPr>
          <p:nvPr>
            <p:ph type="pic" idx="1"/>
          </p:nvPr>
        </p:nvSpPr>
        <p:spPr>
          <a:xfrm>
            <a:off x="739645" y="1222657"/>
            <a:ext cx="45756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lstStyle>
            <a:lvl1pPr>
              <a:buNone/>
              <a:defRPr sz="3200"/>
            </a:lvl1pPr>
          </a:lstStyle>
          <a:p>
            <a:r>
              <a:rPr lang="en-US" sz="2000" smtClean="0"/>
              <a:t>Click icon to add picture</a:t>
            </a:r>
            <a:endParaRPr lang="en-US" sz="2000" dirty="0"/>
          </a:p>
        </p:txBody>
      </p:sp>
      <p:sp>
        <p:nvSpPr>
          <p:cNvPr id="4" name="Rectangle 4"/>
          <p:cNvSpPr>
            <a:spLocks noGrp="1"/>
          </p:cNvSpPr>
          <p:nvPr>
            <p:ph type="body" sz="half" idx="2"/>
          </p:nvPr>
        </p:nvSpPr>
        <p:spPr>
          <a:xfrm>
            <a:off x="5514536" y="1371600"/>
            <a:ext cx="3044952" cy="29300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5" name="Rectangle 5"/>
          <p:cNvSpPr>
            <a:spLocks noGrp="1"/>
          </p:cNvSpPr>
          <p:nvPr>
            <p:ph type="dt" sz="half" idx="10"/>
          </p:nvPr>
        </p:nvSpPr>
        <p:spPr/>
        <p:txBody>
          <a:bodyPr/>
          <a:lstStyle/>
          <a:p>
            <a:pPr>
              <a:defRPr/>
            </a:pPr>
            <a:endParaRPr>
              <a:solidFill>
                <a:srgbClr val="17375D"/>
              </a:solidFill>
            </a:endParaRPr>
          </a:p>
        </p:txBody>
      </p:sp>
      <p:sp>
        <p:nvSpPr>
          <p:cNvPr id="6" name="Rectangle 6"/>
          <p:cNvSpPr>
            <a:spLocks noGrp="1"/>
          </p:cNvSpPr>
          <p:nvPr>
            <p:ph type="ftr" sz="quarter" idx="11"/>
          </p:nvPr>
        </p:nvSpPr>
        <p:spPr/>
        <p:txBody>
          <a:bodyPr/>
          <a:lstStyle/>
          <a:p>
            <a:pPr>
              <a:defRPr/>
            </a:pPr>
            <a:endParaRPr>
              <a:solidFill>
                <a:srgbClr val="17375D"/>
              </a:solidFill>
            </a:endParaRPr>
          </a:p>
        </p:txBody>
      </p:sp>
      <p:sp>
        <p:nvSpPr>
          <p:cNvPr id="7" name="Rectangle 7"/>
          <p:cNvSpPr>
            <a:spLocks noGrp="1"/>
          </p:cNvSpPr>
          <p:nvPr>
            <p:ph type="sldNum" sz="quarter" idx="12"/>
          </p:nvPr>
        </p:nvSpPr>
        <p:spPr/>
        <p:txBody>
          <a:bodyPr/>
          <a:lstStyle/>
          <a:p>
            <a:pPr>
              <a:defRPr/>
            </a:pPr>
            <a:fld id="{B84F776E-9558-4367-B0C6-90505C6DD63D}"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42014199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a:solidFill>
                <a:srgbClr val="17375D"/>
              </a:solidFill>
            </a:endParaRPr>
          </a:p>
        </p:txBody>
      </p:sp>
      <p:sp>
        <p:nvSpPr>
          <p:cNvPr id="5" name="Footer Placeholder 4"/>
          <p:cNvSpPr>
            <a:spLocks noGrp="1"/>
          </p:cNvSpPr>
          <p:nvPr>
            <p:ph type="ftr" sz="quarter" idx="11"/>
          </p:nvPr>
        </p:nvSpPr>
        <p:spPr/>
        <p:txBody>
          <a:bodyPr/>
          <a:lstStyle/>
          <a:p>
            <a:pPr>
              <a:defRPr/>
            </a:pPr>
            <a:endParaRPr>
              <a:solidFill>
                <a:srgbClr val="17375D"/>
              </a:solidFill>
            </a:endParaRPr>
          </a:p>
        </p:txBody>
      </p:sp>
      <p:sp>
        <p:nvSpPr>
          <p:cNvPr id="6" name="Slide Number Placeholder 5"/>
          <p:cNvSpPr>
            <a:spLocks noGrp="1"/>
          </p:cNvSpPr>
          <p:nvPr>
            <p:ph type="sldNum" sz="quarter" idx="12"/>
          </p:nvPr>
        </p:nvSpPr>
        <p:spPr/>
        <p:txBody>
          <a:bodyPr/>
          <a:lstStyle/>
          <a:p>
            <a:pPr>
              <a:defRPr/>
            </a:pPr>
            <a:fld id="{83B72FE9-DC3C-4A7B-BB7D-CE3B93ACD932}"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3494276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a:solidFill>
                <a:srgbClr val="17375D"/>
              </a:solidFill>
            </a:endParaRPr>
          </a:p>
        </p:txBody>
      </p:sp>
      <p:sp>
        <p:nvSpPr>
          <p:cNvPr id="5" name="Footer Placeholder 4"/>
          <p:cNvSpPr>
            <a:spLocks noGrp="1"/>
          </p:cNvSpPr>
          <p:nvPr>
            <p:ph type="ftr" sz="quarter" idx="11"/>
          </p:nvPr>
        </p:nvSpPr>
        <p:spPr/>
        <p:txBody>
          <a:bodyPr/>
          <a:lstStyle/>
          <a:p>
            <a:pPr>
              <a:defRPr/>
            </a:pPr>
            <a:endParaRPr>
              <a:solidFill>
                <a:srgbClr val="17375D"/>
              </a:solidFill>
            </a:endParaRPr>
          </a:p>
        </p:txBody>
      </p:sp>
      <p:sp>
        <p:nvSpPr>
          <p:cNvPr id="6" name="Slide Number Placeholder 5"/>
          <p:cNvSpPr>
            <a:spLocks noGrp="1"/>
          </p:cNvSpPr>
          <p:nvPr>
            <p:ph type="sldNum" sz="quarter" idx="12"/>
          </p:nvPr>
        </p:nvSpPr>
        <p:spPr/>
        <p:txBody>
          <a:bodyPr/>
          <a:lstStyle/>
          <a:p>
            <a:pPr>
              <a:defRPr/>
            </a:pPr>
            <a:fld id="{CCF8FCB9-A36F-4675-B5C5-4A524D9FB038}"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5029885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324600"/>
            <a:ext cx="1905000" cy="457200"/>
          </a:xfrm>
        </p:spPr>
        <p:txBody>
          <a:bodyPr/>
          <a:lstStyle>
            <a:lvl1pPr>
              <a:defRPr/>
            </a:lvl1pPr>
          </a:lstStyle>
          <a:p>
            <a:endParaRPr>
              <a:solidFill>
                <a:srgbClr val="17375D"/>
              </a:solidFill>
            </a:endParaRPr>
          </a:p>
        </p:txBody>
      </p:sp>
      <p:sp>
        <p:nvSpPr>
          <p:cNvPr id="7" name="Footer Placeholder 6"/>
          <p:cNvSpPr>
            <a:spLocks noGrp="1"/>
          </p:cNvSpPr>
          <p:nvPr>
            <p:ph type="ftr" sz="quarter" idx="11"/>
          </p:nvPr>
        </p:nvSpPr>
        <p:spPr>
          <a:xfrm>
            <a:off x="3124200" y="6324600"/>
            <a:ext cx="2895600" cy="457200"/>
          </a:xfrm>
        </p:spPr>
        <p:txBody>
          <a:bodyPr/>
          <a:lstStyle>
            <a:lvl1pPr>
              <a:defRPr/>
            </a:lvl1pPr>
          </a:lstStyle>
          <a:p>
            <a:endParaRPr>
              <a:solidFill>
                <a:srgbClr val="17375D"/>
              </a:solidFill>
            </a:endParaRPr>
          </a:p>
        </p:txBody>
      </p:sp>
      <p:sp>
        <p:nvSpPr>
          <p:cNvPr id="8" name="Slide Number Placeholder 7"/>
          <p:cNvSpPr>
            <a:spLocks noGrp="1"/>
          </p:cNvSpPr>
          <p:nvPr>
            <p:ph type="sldNum" sz="quarter" idx="12"/>
          </p:nvPr>
        </p:nvSpPr>
        <p:spPr>
          <a:xfrm>
            <a:off x="6553200" y="6324600"/>
            <a:ext cx="1905000" cy="457200"/>
          </a:xfrm>
        </p:spPr>
        <p:txBody>
          <a:bodyPr/>
          <a:lstStyle>
            <a:lvl1pPr>
              <a:defRPr/>
            </a:lvl1pPr>
          </a:lstStyle>
          <a:p>
            <a:fld id="{6A202807-E54E-454D-85FB-13311C9AF866}" type="slidenum">
              <a:rPr>
                <a:solidFill>
                  <a:srgbClr val="17375D"/>
                </a:solidFill>
              </a:rPr>
              <a:pPr/>
              <a:t>‹#›</a:t>
            </a:fld>
            <a:endParaRPr>
              <a:solidFill>
                <a:srgbClr val="17375D"/>
              </a:solidFill>
            </a:endParaRPr>
          </a:p>
        </p:txBody>
      </p:sp>
    </p:spTree>
    <p:extLst>
      <p:ext uri="{BB962C8B-B14F-4D97-AF65-F5344CB8AC3E}">
        <p14:creationId xmlns:p14="http://schemas.microsoft.com/office/powerpoint/2010/main" val="2615446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324600"/>
            <a:ext cx="1905000" cy="457200"/>
          </a:xfrm>
        </p:spPr>
        <p:txBody>
          <a:bodyPr/>
          <a:lstStyle>
            <a:lvl1pPr>
              <a:defRPr/>
            </a:lvl1pPr>
          </a:lstStyle>
          <a:p>
            <a:endParaRPr>
              <a:solidFill>
                <a:srgbClr val="17375D"/>
              </a:solidFill>
            </a:endParaRPr>
          </a:p>
        </p:txBody>
      </p:sp>
      <p:sp>
        <p:nvSpPr>
          <p:cNvPr id="8" name="Footer Placeholder 7"/>
          <p:cNvSpPr>
            <a:spLocks noGrp="1"/>
          </p:cNvSpPr>
          <p:nvPr>
            <p:ph type="ftr" sz="quarter" idx="11"/>
          </p:nvPr>
        </p:nvSpPr>
        <p:spPr>
          <a:xfrm>
            <a:off x="3124200" y="6324600"/>
            <a:ext cx="2895600" cy="457200"/>
          </a:xfrm>
        </p:spPr>
        <p:txBody>
          <a:bodyPr/>
          <a:lstStyle>
            <a:lvl1pPr>
              <a:defRPr/>
            </a:lvl1pPr>
          </a:lstStyle>
          <a:p>
            <a:endParaRPr>
              <a:solidFill>
                <a:srgbClr val="17375D"/>
              </a:solidFill>
            </a:endParaRPr>
          </a:p>
        </p:txBody>
      </p:sp>
      <p:sp>
        <p:nvSpPr>
          <p:cNvPr id="9" name="Slide Number Placeholder 8"/>
          <p:cNvSpPr>
            <a:spLocks noGrp="1"/>
          </p:cNvSpPr>
          <p:nvPr>
            <p:ph type="sldNum" sz="quarter" idx="12"/>
          </p:nvPr>
        </p:nvSpPr>
        <p:spPr>
          <a:xfrm>
            <a:off x="6553200" y="6324600"/>
            <a:ext cx="1905000" cy="457200"/>
          </a:xfrm>
        </p:spPr>
        <p:txBody>
          <a:bodyPr/>
          <a:lstStyle>
            <a:lvl1pPr>
              <a:defRPr/>
            </a:lvl1pPr>
          </a:lstStyle>
          <a:p>
            <a:fld id="{E2E0296D-F185-4AD5-BAF8-F70B71251D0D}" type="slidenum">
              <a:rPr>
                <a:solidFill>
                  <a:srgbClr val="17375D"/>
                </a:solidFill>
              </a:rPr>
              <a:pPr/>
              <a:t>‹#›</a:t>
            </a:fld>
            <a:endParaRPr>
              <a:solidFill>
                <a:srgbClr val="17375D"/>
              </a:solidFill>
            </a:endParaRPr>
          </a:p>
        </p:txBody>
      </p:sp>
    </p:spTree>
    <p:extLst>
      <p:ext uri="{BB962C8B-B14F-4D97-AF65-F5344CB8AC3E}">
        <p14:creationId xmlns:p14="http://schemas.microsoft.com/office/powerpoint/2010/main" val="957554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C37DD967-A80E-4440-B099-04AFDB1873D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03594843"/>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4695B57-C450-4EA1-ABAB-04976607D54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913494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0C7E48C-5552-44B0-8A40-E839018E0C75}"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1566081"/>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3747651-8472-4B10-AF13-4640C89F4DC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75737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theme" Target="../theme/theme8.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theme" Target="../theme/theme9.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10000"/>
              </a:schemeClr>
            </a:gs>
            <a:gs pos="25000">
              <a:schemeClr val="bg2">
                <a:tint val="83000"/>
                <a:satMod val="320000"/>
              </a:schemeClr>
            </a:gs>
            <a:gs pos="100000">
              <a:schemeClr val="bg2">
                <a:shade val="15000"/>
                <a:satMod val="32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FC199CD-08A1-4370-ACA5-09AB1A04095C}" type="datetimeFigureOut">
              <a:rPr lang="en-US" smtClean="0">
                <a:solidFill>
                  <a:srgbClr val="212745">
                    <a:shade val="90000"/>
                  </a:srgbClr>
                </a:solidFill>
              </a:rPr>
              <a:pPr/>
              <a:t>2/6/18</a:t>
            </a:fld>
            <a:endParaRPr lang="en-US">
              <a:solidFill>
                <a:srgbClr val="212745">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212745">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048403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A13D1B6E-7896-4AC4-AC07-F43E45AE8479}" type="slidenum">
              <a:rPr lang="en-US" smtClean="0">
                <a:solidFill>
                  <a:srgbClr val="04617B">
                    <a:shade val="90000"/>
                  </a:srgbClr>
                </a:solidFill>
                <a:latin typeface="Arial" charset="0"/>
              </a:rPr>
              <a:pPr fontAlgn="base">
                <a:spcBef>
                  <a:spcPct val="0"/>
                </a:spcBef>
                <a:spcAft>
                  <a:spcPct val="0"/>
                </a:spcAft>
                <a:defRPr/>
              </a:pPr>
              <a:t>‹#›</a:t>
            </a:fld>
            <a:endParaRPr lang="en-US">
              <a:solidFill>
                <a:srgbClr val="04617B">
                  <a:shade val="90000"/>
                </a:srgbClr>
              </a:solidFill>
              <a:latin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grpSp>
    </p:spTree>
    <p:extLst>
      <p:ext uri="{BB962C8B-B14F-4D97-AF65-F5344CB8AC3E}">
        <p14:creationId xmlns:p14="http://schemas.microsoft.com/office/powerpoint/2010/main" val="21192221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A13D1B6E-7896-4AC4-AC07-F43E45AE8479}" type="slidenum">
              <a:rPr lang="en-US" smtClean="0">
                <a:solidFill>
                  <a:srgbClr val="04617B">
                    <a:shade val="90000"/>
                  </a:srgbClr>
                </a:solidFill>
                <a:latin typeface="Arial" charset="0"/>
              </a:rPr>
              <a:pPr fontAlgn="base">
                <a:spcBef>
                  <a:spcPct val="0"/>
                </a:spcBef>
                <a:spcAft>
                  <a:spcPct val="0"/>
                </a:spcAft>
                <a:defRPr/>
              </a:pPr>
              <a:t>‹#›</a:t>
            </a:fld>
            <a:endParaRPr lang="en-US">
              <a:solidFill>
                <a:srgbClr val="04617B">
                  <a:shade val="90000"/>
                </a:srgbClr>
              </a:solidFill>
              <a:latin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grpSp>
    </p:spTree>
    <p:extLst>
      <p:ext uri="{BB962C8B-B14F-4D97-AF65-F5344CB8AC3E}">
        <p14:creationId xmlns:p14="http://schemas.microsoft.com/office/powerpoint/2010/main" val="31084850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A13D1B6E-7896-4AC4-AC07-F43E45AE8479}" type="slidenum">
              <a:rPr lang="en-US" smtClean="0">
                <a:solidFill>
                  <a:srgbClr val="04617B">
                    <a:shade val="90000"/>
                  </a:srgbClr>
                </a:solidFill>
                <a:latin typeface="Arial" charset="0"/>
              </a:rPr>
              <a:pPr fontAlgn="base">
                <a:spcBef>
                  <a:spcPct val="0"/>
                </a:spcBef>
                <a:spcAft>
                  <a:spcPct val="0"/>
                </a:spcAft>
                <a:defRPr/>
              </a:pPr>
              <a:t>‹#›</a:t>
            </a:fld>
            <a:endParaRPr lang="en-US">
              <a:solidFill>
                <a:srgbClr val="04617B">
                  <a:shade val="90000"/>
                </a:srgbClr>
              </a:solidFill>
              <a:latin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grpSp>
    </p:spTree>
    <p:extLst>
      <p:ext uri="{BB962C8B-B14F-4D97-AF65-F5344CB8AC3E}">
        <p14:creationId xmlns:p14="http://schemas.microsoft.com/office/powerpoint/2010/main" val="39945659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A13D1B6E-7896-4AC4-AC07-F43E45AE8479}" type="slidenum">
              <a:rPr lang="en-US" smtClean="0">
                <a:solidFill>
                  <a:srgbClr val="04617B">
                    <a:shade val="90000"/>
                  </a:srgbClr>
                </a:solidFill>
                <a:latin typeface="Arial" charset="0"/>
              </a:rPr>
              <a:pPr fontAlgn="base">
                <a:spcBef>
                  <a:spcPct val="0"/>
                </a:spcBef>
                <a:spcAft>
                  <a:spcPct val="0"/>
                </a:spcAft>
                <a:defRPr/>
              </a:pPr>
              <a:t>‹#›</a:t>
            </a:fld>
            <a:endParaRPr lang="en-US">
              <a:solidFill>
                <a:srgbClr val="04617B">
                  <a:shade val="90000"/>
                </a:srgbClr>
              </a:solidFill>
              <a:latin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grpSp>
    </p:spTree>
    <p:extLst>
      <p:ext uri="{BB962C8B-B14F-4D97-AF65-F5344CB8AC3E}">
        <p14:creationId xmlns:p14="http://schemas.microsoft.com/office/powerpoint/2010/main" val="177968334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16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fontAlgn="base" hangingPunct="0">
              <a:spcBef>
                <a:spcPct val="0"/>
              </a:spcBef>
              <a:spcAft>
                <a:spcPct val="0"/>
              </a:spcAft>
              <a:defRPr/>
            </a:pPr>
            <a:fld id="{5A1D0CA7-D5EF-4C23-B2F0-0AA3DE7FAFE4}"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7715791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5" name="Rectangle 11"/>
          <p:cNvSpPr>
            <a:spLocks noGrp="1"/>
          </p:cNvSpPr>
          <p:nvPr>
            <p:ph type="body" idx="1"/>
          </p:nvPr>
        </p:nvSpPr>
        <p:spPr>
          <a:xfrm>
            <a:off x="457200" y="1600200"/>
            <a:ext cx="8229600" cy="4525963"/>
          </a:xfrm>
          <a:prstGeom prst="rect">
            <a:avLst/>
          </a:prstGeom>
        </p:spPr>
        <p:txBody>
          <a:bodyPr lIns="45720" rIns="4572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smtClean="0">
                <a:solidFill>
                  <a:schemeClr val="tx2"/>
                </a:solidFill>
                <a:latin typeface="+mn-lt"/>
                <a:ea typeface="+mn-lt"/>
                <a:cs typeface="+mn-lt"/>
              </a:defRPr>
            </a:lvl1pPr>
          </a:lstStyle>
          <a:p>
            <a:pPr fontAlgn="base">
              <a:spcBef>
                <a:spcPct val="0"/>
              </a:spcBef>
              <a:spcAft>
                <a:spcPct val="0"/>
              </a:spcAft>
              <a:defRPr/>
            </a:pPr>
            <a:endParaRPr>
              <a:solidFill>
                <a:srgbClr val="17375D"/>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smtClean="0">
                <a:solidFill>
                  <a:schemeClr val="tx2"/>
                </a:solidFill>
                <a:latin typeface="+mn-lt"/>
                <a:ea typeface="+mn-lt"/>
                <a:cs typeface="+mn-lt"/>
              </a:defRPr>
            </a:lvl1pPr>
          </a:lstStyle>
          <a:p>
            <a:pPr fontAlgn="base">
              <a:spcBef>
                <a:spcPct val="0"/>
              </a:spcBef>
              <a:spcAft>
                <a:spcPct val="0"/>
              </a:spcAft>
              <a:defRPr/>
            </a:pPr>
            <a:endParaRPr>
              <a:solidFill>
                <a:srgbClr val="17375D"/>
              </a:solidFill>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smtClean="0">
                <a:solidFill>
                  <a:schemeClr val="tx2"/>
                </a:solidFill>
                <a:latin typeface="+mn-lt"/>
                <a:ea typeface="+mn-lt"/>
                <a:cs typeface="+mn-lt"/>
              </a:defRPr>
            </a:lvl1pPr>
          </a:lstStyle>
          <a:p>
            <a:pPr fontAlgn="base">
              <a:spcBef>
                <a:spcPct val="0"/>
              </a:spcBef>
              <a:spcAft>
                <a:spcPct val="0"/>
              </a:spcAft>
              <a:defRPr/>
            </a:pPr>
            <a:fld id="{A13D1B6E-7896-4AC4-AC07-F43E45AE8479}" type="slidenum">
              <a:rPr>
                <a:solidFill>
                  <a:srgbClr val="17375D"/>
                </a:solidFill>
              </a:rPr>
              <a:pPr fontAlgn="base">
                <a:spcBef>
                  <a:spcPct val="0"/>
                </a:spcBef>
                <a:spcAft>
                  <a:spcPct val="0"/>
                </a:spcAft>
                <a:defRPr/>
              </a:pPr>
              <a:t>‹#›</a:t>
            </a:fld>
            <a:endParaRPr>
              <a:solidFill>
                <a:srgbClr val="17375D"/>
              </a:solidFill>
            </a:endParaRPr>
          </a:p>
        </p:txBody>
      </p:sp>
    </p:spTree>
    <p:extLst>
      <p:ext uri="{BB962C8B-B14F-4D97-AF65-F5344CB8AC3E}">
        <p14:creationId xmlns:p14="http://schemas.microsoft.com/office/powerpoint/2010/main" val="324309252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xStyles>
    <p:titleStyle>
      <a:defPPr>
        <a:defRPr sz="4400">
          <a:solidFill>
            <a:schemeClr val="tx2">
              <a:shade val="85000"/>
              <a:satMod val="150000"/>
            </a:schemeClr>
          </a:solidFill>
          <a:latin typeface="+mj-lt"/>
          <a:ea typeface="+mj-ea"/>
          <a:cs typeface="+mj-cs"/>
        </a:defRPr>
      </a:defPPr>
      <a:lvl1pPr algn="ctr" eaLnBrk="1" hangingPunct="1">
        <a:buNone/>
        <a:defRPr lang="en-US" sz="4800" b="1" strike="noStrike" kern="1200" baseline="0"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defRPr>
      </a:lvl1pPr>
    </p:titleStyle>
    <p:bodyStyle>
      <a:defPPr>
        <a:defRPr>
          <a:solidFill>
            <a:schemeClr val="tx1"/>
          </a:solidFill>
          <a:latin typeface="+mn-lt"/>
          <a:ea typeface="+mn-ea"/>
          <a:cs typeface="+mn-cs"/>
        </a:defRPr>
      </a:defPPr>
      <a:lvl1pPr marL="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5" name="Rectangle 11"/>
          <p:cNvSpPr>
            <a:spLocks noGrp="1"/>
          </p:cNvSpPr>
          <p:nvPr>
            <p:ph type="body" idx="1"/>
          </p:nvPr>
        </p:nvSpPr>
        <p:spPr>
          <a:xfrm>
            <a:off x="457200" y="1600200"/>
            <a:ext cx="8229600" cy="4525963"/>
          </a:xfrm>
          <a:prstGeom prst="rect">
            <a:avLst/>
          </a:prstGeom>
        </p:spPr>
        <p:txBody>
          <a:bodyPr lIns="45720" rIns="4572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smtClean="0">
                <a:solidFill>
                  <a:schemeClr val="tx2"/>
                </a:solidFill>
                <a:latin typeface="+mn-lt"/>
                <a:ea typeface="+mn-lt"/>
                <a:cs typeface="+mn-lt"/>
              </a:defRPr>
            </a:lvl1pPr>
          </a:lstStyle>
          <a:p>
            <a:pPr fontAlgn="base">
              <a:spcBef>
                <a:spcPct val="0"/>
              </a:spcBef>
              <a:spcAft>
                <a:spcPct val="0"/>
              </a:spcAft>
              <a:defRPr/>
            </a:pPr>
            <a:endParaRPr>
              <a:solidFill>
                <a:srgbClr val="17375D"/>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smtClean="0">
                <a:solidFill>
                  <a:schemeClr val="tx2"/>
                </a:solidFill>
                <a:latin typeface="+mn-lt"/>
                <a:ea typeface="+mn-lt"/>
                <a:cs typeface="+mn-lt"/>
              </a:defRPr>
            </a:lvl1pPr>
          </a:lstStyle>
          <a:p>
            <a:pPr fontAlgn="base">
              <a:spcBef>
                <a:spcPct val="0"/>
              </a:spcBef>
              <a:spcAft>
                <a:spcPct val="0"/>
              </a:spcAft>
              <a:defRPr/>
            </a:pPr>
            <a:endParaRPr>
              <a:solidFill>
                <a:srgbClr val="17375D"/>
              </a:solidFill>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smtClean="0">
                <a:solidFill>
                  <a:schemeClr val="tx2"/>
                </a:solidFill>
                <a:latin typeface="+mn-lt"/>
                <a:ea typeface="+mn-lt"/>
                <a:cs typeface="+mn-lt"/>
              </a:defRPr>
            </a:lvl1pPr>
          </a:lstStyle>
          <a:p>
            <a:pPr fontAlgn="base">
              <a:spcBef>
                <a:spcPct val="0"/>
              </a:spcBef>
              <a:spcAft>
                <a:spcPct val="0"/>
              </a:spcAft>
              <a:defRPr/>
            </a:pPr>
            <a:fld id="{A13D1B6E-7896-4AC4-AC07-F43E45AE8479}" type="slidenum">
              <a:rPr>
                <a:solidFill>
                  <a:srgbClr val="17375D"/>
                </a:solidFill>
              </a:rPr>
              <a:pPr fontAlgn="base">
                <a:spcBef>
                  <a:spcPct val="0"/>
                </a:spcBef>
                <a:spcAft>
                  <a:spcPct val="0"/>
                </a:spcAft>
                <a:defRPr/>
              </a:pPr>
              <a:t>‹#›</a:t>
            </a:fld>
            <a:endParaRPr>
              <a:solidFill>
                <a:srgbClr val="17375D"/>
              </a:solidFill>
            </a:endParaRPr>
          </a:p>
        </p:txBody>
      </p:sp>
    </p:spTree>
    <p:extLst>
      <p:ext uri="{BB962C8B-B14F-4D97-AF65-F5344CB8AC3E}">
        <p14:creationId xmlns:p14="http://schemas.microsoft.com/office/powerpoint/2010/main" val="382114584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xStyles>
    <p:titleStyle>
      <a:defPPr>
        <a:defRPr sz="4400">
          <a:solidFill>
            <a:schemeClr val="tx2">
              <a:shade val="85000"/>
              <a:satMod val="150000"/>
            </a:schemeClr>
          </a:solidFill>
          <a:latin typeface="+mj-lt"/>
          <a:ea typeface="+mj-ea"/>
          <a:cs typeface="+mj-cs"/>
        </a:defRPr>
      </a:defPPr>
      <a:lvl1pPr algn="ctr" eaLnBrk="1" hangingPunct="1">
        <a:buNone/>
        <a:defRPr lang="en-US" sz="4800" b="1" strike="noStrike" kern="1200" baseline="0"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defRPr>
      </a:lvl1pPr>
    </p:titleStyle>
    <p:bodyStyle>
      <a:defPPr>
        <a:defRPr>
          <a:solidFill>
            <a:schemeClr val="tx1"/>
          </a:solidFill>
          <a:latin typeface="+mn-lt"/>
          <a:ea typeface="+mn-ea"/>
          <a:cs typeface="+mn-cs"/>
        </a:defRPr>
      </a:defPPr>
      <a:lvl1pPr marL="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A13D1B6E-7896-4AC4-AC07-F43E45AE8479}" type="slidenum">
              <a:rPr lang="en-US" smtClean="0">
                <a:solidFill>
                  <a:srgbClr val="04617B">
                    <a:shade val="90000"/>
                  </a:srgbClr>
                </a:solidFill>
                <a:latin typeface="Arial" charset="0"/>
              </a:rPr>
              <a:pPr fontAlgn="base">
                <a:spcBef>
                  <a:spcPct val="0"/>
                </a:spcBef>
                <a:spcAft>
                  <a:spcPct val="0"/>
                </a:spcAft>
                <a:defRPr/>
              </a:pPr>
              <a:t>‹#›</a:t>
            </a:fld>
            <a:endParaRPr lang="en-US">
              <a:solidFill>
                <a:srgbClr val="04617B">
                  <a:shade val="90000"/>
                </a:srgbClr>
              </a:solidFill>
              <a:latin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grpSp>
    </p:spTree>
    <p:extLst>
      <p:ext uri="{BB962C8B-B14F-4D97-AF65-F5344CB8AC3E}">
        <p14:creationId xmlns:p14="http://schemas.microsoft.com/office/powerpoint/2010/main" val="82533267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image" Target="../media/image35.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40.jpeg"/><Relationship Id="rId8" Type="http://schemas.openxmlformats.org/officeDocument/2006/relationships/image" Target="../media/image41.jpeg"/><Relationship Id="rId1" Type="http://schemas.openxmlformats.org/officeDocument/2006/relationships/slideLayout" Target="../slideLayouts/slideLayout65.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65.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3.xml"/><Relationship Id="rId3" Type="http://schemas.openxmlformats.org/officeDocument/2006/relationships/image" Target="../media/image4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7.jpeg"/><Relationship Id="rId3"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gif"/><Relationship Id="rId5" Type="http://schemas.openxmlformats.org/officeDocument/2006/relationships/image" Target="../media/image51.jpeg"/><Relationship Id="rId6" Type="http://schemas.openxmlformats.org/officeDocument/2006/relationships/image" Target="../media/image52.jpeg"/><Relationship Id="rId1" Type="http://schemas.openxmlformats.org/officeDocument/2006/relationships/slideLayout" Target="../slideLayouts/slideLayout75.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75.xml"/><Relationship Id="rId2"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63.jpeg"/><Relationship Id="rId10" Type="http://schemas.openxmlformats.org/officeDocument/2006/relationships/image" Target="../media/image64.png"/><Relationship Id="rId1" Type="http://schemas.openxmlformats.org/officeDocument/2006/relationships/slideLayout" Target="../slideLayouts/slideLayout75.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75.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7" Type="http://schemas.openxmlformats.org/officeDocument/2006/relationships/image" Target="../media/image73.jpeg"/><Relationship Id="rId8" Type="http://schemas.openxmlformats.org/officeDocument/2006/relationships/image" Target="../media/image74.jpeg"/><Relationship Id="rId9" Type="http://schemas.openxmlformats.org/officeDocument/2006/relationships/image" Target="../media/image75.jpeg"/><Relationship Id="rId10" Type="http://schemas.openxmlformats.org/officeDocument/2006/relationships/image" Target="../media/image76.jpeg"/><Relationship Id="rId11" Type="http://schemas.openxmlformats.org/officeDocument/2006/relationships/image" Target="../media/image77.jpeg"/><Relationship Id="rId1" Type="http://schemas.openxmlformats.org/officeDocument/2006/relationships/slideLayout" Target="../slideLayouts/slideLayout71.xml"/><Relationship Id="rId2"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1" Type="http://schemas.openxmlformats.org/officeDocument/2006/relationships/slideLayout" Target="../slideLayouts/slideLayout102.xml"/><Relationship Id="rId2" Type="http://schemas.openxmlformats.org/officeDocument/2006/relationships/image" Target="../media/image7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17.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 Type="http://schemas.openxmlformats.org/officeDocument/2006/relationships/slideLayout" Target="../slideLayouts/slideLayout29.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 Type="http://schemas.openxmlformats.org/officeDocument/2006/relationships/slideLayout" Target="../slideLayouts/slideLayout37.xml"/><Relationship Id="rId2"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7.png"/><Relationship Id="rId1" Type="http://schemas.openxmlformats.org/officeDocument/2006/relationships/slideLayout" Target="../slideLayouts/slideLayout53.xml"/><Relationship Id="rId2"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oleObject" Target="../embeddings/oleObject1.bin"/><Relationship Id="rId6"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00600"/>
            <a:ext cx="5791200"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prstClr val="white"/>
                </a:solidFill>
              </a:rPr>
              <a:t>Archaeology as a “lens” for viewing the past</a:t>
            </a:r>
          </a:p>
          <a:p>
            <a:endParaRPr lang="en-US" b="1" dirty="0">
              <a:solidFill>
                <a:prstClr val="white"/>
              </a:solidFill>
            </a:endParaRPr>
          </a:p>
          <a:p>
            <a:pPr marL="285750" indent="-285750">
              <a:buFont typeface="Arial" panose="020B0604020202020204" pitchFamily="34" charset="0"/>
              <a:buChar char="•"/>
            </a:pPr>
            <a:r>
              <a:rPr lang="en-US" b="1" dirty="0">
                <a:solidFill>
                  <a:prstClr val="white"/>
                </a:solidFill>
              </a:rPr>
              <a:t>What do we think we know and why?</a:t>
            </a:r>
          </a:p>
          <a:p>
            <a:endParaRPr lang="en-US" b="1" dirty="0">
              <a:solidFill>
                <a:prstClr val="white"/>
              </a:solidFill>
            </a:endParaRPr>
          </a:p>
          <a:p>
            <a:pPr marL="285750" indent="-285750">
              <a:buFont typeface="Arial" panose="020B0604020202020204" pitchFamily="34" charset="0"/>
              <a:buChar char="•"/>
            </a:pPr>
            <a:r>
              <a:rPr lang="en-US" b="1" dirty="0">
                <a:solidFill>
                  <a:prstClr val="white"/>
                </a:solidFill>
              </a:rPr>
              <a:t>Who’s past is it and who gets to write its history?</a:t>
            </a:r>
          </a:p>
        </p:txBody>
      </p:sp>
      <p:sp>
        <p:nvSpPr>
          <p:cNvPr id="8" name="TextBox 7"/>
          <p:cNvSpPr txBox="1"/>
          <p:nvPr/>
        </p:nvSpPr>
        <p:spPr>
          <a:xfrm>
            <a:off x="1752600" y="4277380"/>
            <a:ext cx="5486400" cy="523220"/>
          </a:xfrm>
          <a:prstGeom prst="rect">
            <a:avLst/>
          </a:prstGeom>
          <a:noFill/>
        </p:spPr>
        <p:txBody>
          <a:bodyPr wrap="square" rtlCol="0">
            <a:spAutoFit/>
          </a:bodyPr>
          <a:lstStyle/>
          <a:p>
            <a:pPr algn="ctr"/>
            <a:r>
              <a:rPr lang="en-US" sz="2800" b="1" u="sng" dirty="0">
                <a:solidFill>
                  <a:prstClr val="white"/>
                </a:solidFill>
              </a:rPr>
              <a:t>Topics for Today’s Discussion</a:t>
            </a:r>
          </a:p>
        </p:txBody>
      </p:sp>
      <p:pic>
        <p:nvPicPr>
          <p:cNvPr id="13" name="Picture 2" descr="http://cdn3-www.craveonline.com/assets/uploads/2012/08/file_193627_0_Indiana_Jones_Blu-Ray_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006266"/>
            <a:ext cx="4038600" cy="22709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188874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L_Rise_-10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77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579835"/>
      </p:ext>
    </p:extLst>
  </p:cSld>
  <p:clrMapOvr>
    <a:masterClrMapping/>
  </p:clrMapOvr>
  <p:transition xmlns:p14="http://schemas.microsoft.com/office/powerpoint/2010/main" advClick="0" advTm="1500">
    <p:dissolv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SL_Rise_-0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77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709677"/>
      </p:ext>
    </p:extLst>
  </p:cSld>
  <p:clrMapOvr>
    <a:masterClrMapping/>
  </p:clrMapOvr>
  <p:transition xmlns:p14="http://schemas.microsoft.com/office/powerpoint/2010/main" advClick="0">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1549" y="4772587"/>
            <a:ext cx="1710211" cy="369332"/>
          </a:xfrm>
          <a:prstGeom prst="rect">
            <a:avLst/>
          </a:prstGeom>
          <a:noFill/>
        </p:spPr>
        <p:txBody>
          <a:bodyPr wrap="none" rtlCol="0">
            <a:spAutoFit/>
          </a:bodyPr>
          <a:lstStyle/>
          <a:p>
            <a:r>
              <a:rPr lang="en-US" dirty="0" smtClean="0"/>
              <a:t>east coast movie</a:t>
            </a:r>
            <a:endParaRPr lang="en-US" dirty="0"/>
          </a:p>
        </p:txBody>
      </p:sp>
      <p:pic>
        <p:nvPicPr>
          <p:cNvPr id="3" name="east_coa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347" y="609600"/>
            <a:ext cx="9144000" cy="4435475"/>
          </a:xfrm>
          <a:prstGeom prst="rect">
            <a:avLst/>
          </a:prstGeom>
        </p:spPr>
      </p:pic>
    </p:spTree>
    <p:extLst>
      <p:ext uri="{BB962C8B-B14F-4D97-AF65-F5344CB8AC3E}">
        <p14:creationId xmlns:p14="http://schemas.microsoft.com/office/powerpoint/2010/main" val="40332439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oomer reco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1473" y="1447800"/>
            <a:ext cx="5868537" cy="2286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4"/>
          <p:cNvSpPr txBox="1">
            <a:spLocks noChangeArrowheads="1"/>
          </p:cNvSpPr>
          <p:nvPr/>
        </p:nvSpPr>
        <p:spPr bwMode="auto">
          <a:xfrm>
            <a:off x="419100" y="167231"/>
            <a:ext cx="8305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b="1" dirty="0" smtClean="0">
                <a:solidFill>
                  <a:schemeClr val="hlink"/>
                </a:solidFill>
              </a:rPr>
              <a:t>Finding Submerged </a:t>
            </a:r>
            <a:r>
              <a:rPr lang="en-US" altLang="en-US" sz="2000" b="1" dirty="0" err="1" smtClean="0">
                <a:solidFill>
                  <a:schemeClr val="hlink"/>
                </a:solidFill>
              </a:rPr>
              <a:t>Paleocultural</a:t>
            </a:r>
            <a:r>
              <a:rPr lang="en-US" altLang="en-US" sz="2000" b="1" dirty="0" smtClean="0">
                <a:solidFill>
                  <a:schemeClr val="hlink"/>
                </a:solidFill>
              </a:rPr>
              <a:t> Landscapes:</a:t>
            </a:r>
          </a:p>
          <a:p>
            <a:pPr algn="ctr" eaLnBrk="1" hangingPunct="1">
              <a:spcBef>
                <a:spcPct val="50000"/>
              </a:spcBef>
              <a:buFontTx/>
              <a:buNone/>
            </a:pPr>
            <a:r>
              <a:rPr lang="en-US" altLang="en-US" sz="2000" b="1" dirty="0" smtClean="0">
                <a:solidFill>
                  <a:schemeClr val="hlink"/>
                </a:solidFill>
              </a:rPr>
              <a:t>Marine Remote Sensing &amp; Sediment Sampling </a:t>
            </a:r>
            <a:endParaRPr lang="en-US" altLang="en-US" sz="2000" b="1" dirty="0"/>
          </a:p>
        </p:txBody>
      </p:sp>
      <p:pic>
        <p:nvPicPr>
          <p:cNvPr id="21510" name="Picture 5" descr="UConn Maritime Arch Minor - promo photo 18"/>
          <p:cNvPicPr>
            <a:picLocks noChangeAspect="1" noChangeArrowheads="1"/>
          </p:cNvPicPr>
          <p:nvPr/>
        </p:nvPicPr>
        <p:blipFill rotWithShape="1">
          <a:blip r:embed="rId4">
            <a:extLst>
              <a:ext uri="{28A0092B-C50C-407E-A947-70E740481C1C}">
                <a14:useLocalDpi xmlns:a14="http://schemas.microsoft.com/office/drawing/2010/main" val="0"/>
              </a:ext>
            </a:extLst>
          </a:blip>
          <a:srcRect t="12903" b="1361"/>
          <a:stretch/>
        </p:blipFill>
        <p:spPr bwMode="auto">
          <a:xfrm>
            <a:off x="685800" y="1447800"/>
            <a:ext cx="1965093" cy="2289018"/>
          </a:xfrm>
          <a:prstGeom prst="rect">
            <a:avLst/>
          </a:prstGeom>
          <a:noFill/>
          <a:ln w="9525">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381000" y="1047690"/>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None/>
            </a:pPr>
            <a:r>
              <a:rPr lang="en-US" altLang="en-US" sz="2000" dirty="0" smtClean="0">
                <a:solidFill>
                  <a:schemeClr val="bg1">
                    <a:lumMod val="85000"/>
                  </a:schemeClr>
                </a:solidFill>
              </a:rPr>
              <a:t>(</a:t>
            </a:r>
            <a:r>
              <a:rPr lang="en-US" altLang="en-US" sz="2000" dirty="0" err="1" smtClean="0">
                <a:solidFill>
                  <a:schemeClr val="bg1">
                    <a:lumMod val="85000"/>
                  </a:schemeClr>
                </a:solidFill>
              </a:rPr>
              <a:t>sidescan</a:t>
            </a:r>
            <a:r>
              <a:rPr lang="en-US" altLang="en-US" sz="2000" dirty="0" smtClean="0">
                <a:solidFill>
                  <a:schemeClr val="bg1">
                    <a:lumMod val="85000"/>
                  </a:schemeClr>
                </a:solidFill>
              </a:rPr>
              <a:t> sonar, </a:t>
            </a:r>
            <a:r>
              <a:rPr lang="en-US" altLang="en-US" sz="2000" u="sng" dirty="0" err="1" smtClean="0">
                <a:solidFill>
                  <a:schemeClr val="bg1">
                    <a:lumMod val="85000"/>
                  </a:schemeClr>
                </a:solidFill>
              </a:rPr>
              <a:t>subbottom</a:t>
            </a:r>
            <a:r>
              <a:rPr lang="en-US" altLang="en-US" sz="2000" u="sng" dirty="0" smtClean="0">
                <a:solidFill>
                  <a:schemeClr val="bg1">
                    <a:lumMod val="85000"/>
                  </a:schemeClr>
                </a:solidFill>
              </a:rPr>
              <a:t> profiler</a:t>
            </a:r>
            <a:r>
              <a:rPr lang="en-US" altLang="en-US" sz="2000" dirty="0" smtClean="0">
                <a:solidFill>
                  <a:schemeClr val="bg1">
                    <a:lumMod val="85000"/>
                  </a:schemeClr>
                </a:solidFill>
              </a:rPr>
              <a:t>, multi-beam depth sounder)</a:t>
            </a:r>
            <a:r>
              <a:rPr lang="en-US" altLang="en-US" sz="2000" dirty="0" smtClean="0">
                <a:solidFill>
                  <a:srgbClr val="DDDDDD"/>
                </a:solidFill>
              </a:rPr>
              <a:t>   </a:t>
            </a:r>
            <a:endParaRPr lang="en-US" altLang="en-US" sz="2000" dirty="0"/>
          </a:p>
        </p:txBody>
      </p:sp>
      <p:pic>
        <p:nvPicPr>
          <p:cNvPr id="9"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12030"/>
          <a:stretch/>
        </p:blipFill>
        <p:spPr bwMode="auto">
          <a:xfrm>
            <a:off x="304800" y="3810000"/>
            <a:ext cx="2166959" cy="25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1295400" y="6167735"/>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None/>
            </a:pPr>
            <a:r>
              <a:rPr lang="en-US" altLang="en-US" sz="2000" dirty="0" smtClean="0">
                <a:solidFill>
                  <a:schemeClr val="bg1">
                    <a:lumMod val="85000"/>
                  </a:schemeClr>
                </a:solidFill>
              </a:rPr>
              <a:t>(sediment coring and underwater excavation)</a:t>
            </a:r>
            <a:r>
              <a:rPr lang="en-US" altLang="en-US" sz="2000" dirty="0" smtClean="0">
                <a:solidFill>
                  <a:srgbClr val="DDDDDD"/>
                </a:solidFill>
              </a:rPr>
              <a:t>   </a:t>
            </a:r>
            <a:endParaRPr lang="en-US" altLang="en-US" sz="2000" dirty="0"/>
          </a:p>
        </p:txBody>
      </p:sp>
      <p:pic>
        <p:nvPicPr>
          <p:cNvPr id="11" name="Picture 2"/>
          <p:cNvPicPr>
            <a:picLocks noChangeAspect="1"/>
          </p:cNvPicPr>
          <p:nvPr/>
        </p:nvPicPr>
        <p:blipFill rotWithShape="1">
          <a:blip r:embed="rId6">
            <a:extLst>
              <a:ext uri="{28A0092B-C50C-407E-A947-70E740481C1C}">
                <a14:useLocalDpi xmlns:a14="http://schemas.microsoft.com/office/drawing/2010/main" val="0"/>
              </a:ext>
            </a:extLst>
          </a:blip>
          <a:srcRect l="20801" r="8444"/>
          <a:stretch/>
        </p:blipFill>
        <p:spPr bwMode="auto">
          <a:xfrm>
            <a:off x="2554287" y="3810000"/>
            <a:ext cx="2915215" cy="22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Jorgen's Photos 136.jpg"/>
          <p:cNvPicPr>
            <a:picLocks noChangeAspect="1"/>
          </p:cNvPicPr>
          <p:nvPr/>
        </p:nvPicPr>
        <p:blipFill>
          <a:blip r:embed="rId7" cstate="print">
            <a:lum bright="-10000" contrast="24000"/>
            <a:extLst>
              <a:ext uri="{28A0092B-C50C-407E-A947-70E740481C1C}">
                <a14:useLocalDpi xmlns:a14="http://schemas.microsoft.com/office/drawing/2010/main" val="0"/>
              </a:ext>
            </a:extLst>
          </a:blip>
          <a:srcRect l="11346"/>
          <a:stretch>
            <a:fillRect/>
          </a:stretch>
        </p:blipFill>
        <p:spPr bwMode="auto">
          <a:xfrm>
            <a:off x="5514206" y="3810000"/>
            <a:ext cx="1527715" cy="22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p:cNvPicPr>
          <p:nvPr/>
        </p:nvPicPr>
        <p:blipFill rotWithShape="1">
          <a:blip r:embed="rId8">
            <a:extLst>
              <a:ext uri="{28A0092B-C50C-407E-A947-70E740481C1C}">
                <a14:useLocalDpi xmlns:a14="http://schemas.microsoft.com/office/drawing/2010/main" val="0"/>
              </a:ext>
            </a:extLst>
          </a:blip>
          <a:srcRect l="31745" t="-2" r="20491" b="2562"/>
          <a:stretch/>
        </p:blipFill>
        <p:spPr bwMode="auto">
          <a:xfrm>
            <a:off x="7102871" y="3810000"/>
            <a:ext cx="1765425"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pic>
    </p:spTree>
    <p:extLst>
      <p:ext uri="{BB962C8B-B14F-4D97-AF65-F5344CB8AC3E}">
        <p14:creationId xmlns:p14="http://schemas.microsoft.com/office/powerpoint/2010/main" val="4169989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04292" y="5547000"/>
            <a:ext cx="2634908" cy="246221"/>
          </a:xfrm>
          <a:prstGeom prst="rect">
            <a:avLst/>
          </a:prstGeom>
          <a:noFill/>
        </p:spPr>
        <p:txBody>
          <a:bodyPr wrap="square" rtlCol="0">
            <a:spAutoFit/>
          </a:bodyPr>
          <a:lstStyle/>
          <a:p>
            <a:pPr algn="r"/>
            <a:r>
              <a:rPr lang="en-US" sz="1000" i="1" dirty="0" smtClean="0"/>
              <a:t>Image courtesy of U.S. Geological Survey</a:t>
            </a:r>
            <a:endParaRPr lang="en-US" sz="1000" i="1" dirty="0"/>
          </a:p>
        </p:txBody>
      </p:sp>
      <p:pic>
        <p:nvPicPr>
          <p:cNvPr id="9" name="Picture 8" descr="Nate_GB.jpg                                                    00096663Macintosh HD                   7C262C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7" y="2067962"/>
            <a:ext cx="8245269" cy="303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381000" y="1066800"/>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b="1" dirty="0" smtClean="0">
                <a:solidFill>
                  <a:schemeClr val="hlink"/>
                </a:solidFill>
              </a:rPr>
              <a:t>Submerged </a:t>
            </a:r>
            <a:r>
              <a:rPr lang="en-US" altLang="en-US" sz="2800" b="1" dirty="0" err="1" smtClean="0">
                <a:solidFill>
                  <a:schemeClr val="hlink"/>
                </a:solidFill>
              </a:rPr>
              <a:t>Paleocultural</a:t>
            </a:r>
            <a:r>
              <a:rPr lang="en-US" altLang="en-US" sz="2800" b="1" dirty="0" smtClean="0">
                <a:solidFill>
                  <a:schemeClr val="hlink"/>
                </a:solidFill>
              </a:rPr>
              <a:t> Landscape Reconstruction</a:t>
            </a:r>
            <a:endParaRPr lang="en-US" altLang="en-US" sz="2800" b="1" dirty="0"/>
          </a:p>
        </p:txBody>
      </p:sp>
    </p:spTree>
    <p:extLst>
      <p:ext uri="{BB962C8B-B14F-4D97-AF65-F5344CB8AC3E}">
        <p14:creationId xmlns:p14="http://schemas.microsoft.com/office/powerpoint/2010/main" val="37753791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Charred firewood copy"/>
          <p:cNvPicPr>
            <a:picLocks noChangeAspect="1" noChangeArrowheads="1"/>
          </p:cNvPicPr>
          <p:nvPr/>
        </p:nvPicPr>
        <p:blipFill rotWithShape="1">
          <a:blip r:embed="rId3">
            <a:extLst>
              <a:ext uri="{28A0092B-C50C-407E-A947-70E740481C1C}">
                <a14:useLocalDpi xmlns:a14="http://schemas.microsoft.com/office/drawing/2010/main" val="0"/>
              </a:ext>
            </a:extLst>
          </a:blip>
          <a:srcRect b="9061"/>
          <a:stretch/>
        </p:blipFill>
        <p:spPr bwMode="auto">
          <a:xfrm>
            <a:off x="381000" y="3710474"/>
            <a:ext cx="4800600" cy="253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8" descr="Hazelnuts copy"/>
          <p:cNvPicPr>
            <a:picLocks noChangeAspect="1" noChangeArrowheads="1"/>
          </p:cNvPicPr>
          <p:nvPr/>
        </p:nvPicPr>
        <p:blipFill>
          <a:blip r:embed="rId4">
            <a:extLst>
              <a:ext uri="{28A0092B-C50C-407E-A947-70E740481C1C}">
                <a14:useLocalDpi xmlns:a14="http://schemas.microsoft.com/office/drawing/2010/main" val="0"/>
              </a:ext>
            </a:extLst>
          </a:blip>
          <a:srcRect l="10187" t="16943" r="30446" b="10240"/>
          <a:stretch>
            <a:fillRect/>
          </a:stretch>
        </p:blipFill>
        <p:spPr bwMode="auto">
          <a:xfrm>
            <a:off x="5333999" y="3710472"/>
            <a:ext cx="3383903" cy="253792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47108" name="Rectangle 9"/>
          <p:cNvSpPr>
            <a:spLocks noChangeArrowheads="1"/>
          </p:cNvSpPr>
          <p:nvPr/>
        </p:nvSpPr>
        <p:spPr bwMode="auto">
          <a:xfrm>
            <a:off x="286872" y="381000"/>
            <a:ext cx="8399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b="1" dirty="0">
                <a:solidFill>
                  <a:schemeClr val="hlink"/>
                </a:solidFill>
              </a:rPr>
              <a:t>Organic </a:t>
            </a:r>
            <a:r>
              <a:rPr lang="en-US" altLang="en-US" sz="2800" b="1" dirty="0" smtClean="0">
                <a:solidFill>
                  <a:schemeClr val="hlink"/>
                </a:solidFill>
              </a:rPr>
              <a:t>Preservation in the Submerged Environment</a:t>
            </a:r>
            <a:endParaRPr lang="en-US" altLang="en-US" sz="2800" b="1" dirty="0">
              <a:solidFill>
                <a:schemeClr val="hlink"/>
              </a:solidFill>
            </a:endParaRPr>
          </a:p>
        </p:txBody>
      </p:sp>
      <p:sp>
        <p:nvSpPr>
          <p:cNvPr id="47109" name="Rectangle 12"/>
          <p:cNvSpPr>
            <a:spLocks noChangeArrowheads="1"/>
          </p:cNvSpPr>
          <p:nvPr/>
        </p:nvSpPr>
        <p:spPr bwMode="auto">
          <a:xfrm>
            <a:off x="5333999" y="4979435"/>
            <a:ext cx="2255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dirty="0">
                <a:solidFill>
                  <a:srgbClr val="DDDDDD"/>
                </a:solidFill>
              </a:rPr>
              <a:t>Hazelnuts &amp; Acorns</a:t>
            </a:r>
            <a:endParaRPr lang="en-US" altLang="en-US" sz="1400" dirty="0">
              <a:solidFill>
                <a:srgbClr val="DDDDDD"/>
              </a:solidFill>
            </a:endParaRPr>
          </a:p>
        </p:txBody>
      </p:sp>
      <p:sp>
        <p:nvSpPr>
          <p:cNvPr id="47110" name="Rectangle 13"/>
          <p:cNvSpPr>
            <a:spLocks noChangeArrowheads="1"/>
          </p:cNvSpPr>
          <p:nvPr/>
        </p:nvSpPr>
        <p:spPr bwMode="auto">
          <a:xfrm>
            <a:off x="382555" y="3710473"/>
            <a:ext cx="292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a:solidFill>
                  <a:srgbClr val="DDDDDD"/>
                </a:solidFill>
              </a:rPr>
              <a:t>Charred Cut Firewood</a:t>
            </a:r>
          </a:p>
        </p:txBody>
      </p:sp>
      <p:pic>
        <p:nvPicPr>
          <p:cNvPr id="47111" name="Picture 6" descr="Sharpened Wooden Stake - Tudsehage 0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406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ectangle 13"/>
          <p:cNvSpPr>
            <a:spLocks noChangeArrowheads="1"/>
          </p:cNvSpPr>
          <p:nvPr/>
        </p:nvSpPr>
        <p:spPr bwMode="auto">
          <a:xfrm>
            <a:off x="296863" y="2667000"/>
            <a:ext cx="4198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dirty="0">
                <a:solidFill>
                  <a:srgbClr val="DDDDDD"/>
                </a:solidFill>
              </a:rPr>
              <a:t>Sharpened Wooden Stake</a:t>
            </a:r>
          </a:p>
          <a:p>
            <a:pPr algn="ctr" eaLnBrk="1" hangingPunct="1">
              <a:spcBef>
                <a:spcPct val="0"/>
              </a:spcBef>
              <a:buFontTx/>
              <a:buNone/>
            </a:pPr>
            <a:r>
              <a:rPr lang="en-US" altLang="en-US" sz="2400" dirty="0">
                <a:solidFill>
                  <a:srgbClr val="DDDDDD"/>
                </a:solidFill>
              </a:rPr>
              <a:t>(part of a fish weir or </a:t>
            </a:r>
            <a:r>
              <a:rPr lang="en-US" altLang="en-US" sz="2400" dirty="0" smtClean="0">
                <a:solidFill>
                  <a:srgbClr val="DDDDDD"/>
                </a:solidFill>
              </a:rPr>
              <a:t>dwelling)</a:t>
            </a:r>
            <a:endParaRPr lang="en-US" altLang="en-US" sz="2400" dirty="0">
              <a:solidFill>
                <a:srgbClr val="DDDDDD"/>
              </a:solidFill>
            </a:endParaRPr>
          </a:p>
        </p:txBody>
      </p:sp>
      <p:sp>
        <p:nvSpPr>
          <p:cNvPr id="9" name="Text Box 7"/>
          <p:cNvSpPr txBox="1">
            <a:spLocks noChangeArrowheads="1"/>
          </p:cNvSpPr>
          <p:nvPr/>
        </p:nvSpPr>
        <p:spPr bwMode="auto">
          <a:xfrm>
            <a:off x="4666736" y="1219200"/>
            <a:ext cx="3590364"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50000"/>
              </a:spcBef>
              <a:buNone/>
            </a:pPr>
            <a:r>
              <a:rPr lang="en-US" altLang="en-US" sz="2000" dirty="0" smtClean="0">
                <a:solidFill>
                  <a:schemeClr val="bg1">
                    <a:lumMod val="85000"/>
                  </a:schemeClr>
                </a:solidFill>
              </a:rPr>
              <a:t>Wooden artifacts and </a:t>
            </a:r>
            <a:r>
              <a:rPr lang="en-US" altLang="en-US" sz="2000" dirty="0" err="1" smtClean="0">
                <a:solidFill>
                  <a:schemeClr val="bg1">
                    <a:lumMod val="85000"/>
                  </a:schemeClr>
                </a:solidFill>
              </a:rPr>
              <a:t>ecofacts</a:t>
            </a:r>
            <a:r>
              <a:rPr lang="en-US" altLang="en-US" sz="2000" dirty="0" smtClean="0">
                <a:solidFill>
                  <a:schemeClr val="bg1">
                    <a:lumMod val="85000"/>
                  </a:schemeClr>
                </a:solidFill>
              </a:rPr>
              <a:t> excavated from a ca. 6,000 year old submerged site in </a:t>
            </a:r>
            <a:r>
              <a:rPr lang="en-US" altLang="en-US" sz="2000" dirty="0" err="1" smtClean="0">
                <a:solidFill>
                  <a:schemeClr val="bg1">
                    <a:lumMod val="85000"/>
                  </a:schemeClr>
                </a:solidFill>
              </a:rPr>
              <a:t>Tudsehage</a:t>
            </a:r>
            <a:r>
              <a:rPr lang="en-US" altLang="en-US" sz="2000" dirty="0" smtClean="0">
                <a:solidFill>
                  <a:schemeClr val="bg1">
                    <a:lumMod val="85000"/>
                  </a:schemeClr>
                </a:solidFill>
              </a:rPr>
              <a:t>, Denmark.</a:t>
            </a:r>
          </a:p>
          <a:p>
            <a:pPr algn="just" eaLnBrk="1" hangingPunct="1">
              <a:spcBef>
                <a:spcPct val="50000"/>
              </a:spcBef>
              <a:buNone/>
            </a:pPr>
            <a:r>
              <a:rPr lang="en-US" altLang="en-US" sz="2000" dirty="0" smtClean="0">
                <a:solidFill>
                  <a:schemeClr val="bg1">
                    <a:lumMod val="85000"/>
                  </a:schemeClr>
                </a:solidFill>
              </a:rPr>
              <a:t>Require conservation treatment to preserve them.</a:t>
            </a:r>
            <a:endParaRPr lang="en-US" altLang="en-US" sz="2000" dirty="0">
              <a:solidFill>
                <a:schemeClr val="bg1">
                  <a:lumMod val="85000"/>
                </a:schemeClr>
              </a:solidFill>
            </a:endParaRPr>
          </a:p>
          <a:p>
            <a:pPr algn="just" eaLnBrk="1" hangingPunct="1">
              <a:spcBef>
                <a:spcPct val="50000"/>
              </a:spcBef>
              <a:buNone/>
            </a:pPr>
            <a:endParaRPr lang="en-US" altLang="en-US" sz="2000" dirty="0" smtClean="0">
              <a:solidFill>
                <a:schemeClr val="bg1">
                  <a:lumMod val="85000"/>
                </a:schemeClr>
              </a:solidFill>
            </a:endParaRPr>
          </a:p>
          <a:p>
            <a:pPr algn="just" eaLnBrk="1" hangingPunct="1">
              <a:spcBef>
                <a:spcPct val="50000"/>
              </a:spcBef>
              <a:buNone/>
            </a:pPr>
            <a:endParaRPr lang="en-US" altLang="en-US" sz="2000" dirty="0" smtClean="0">
              <a:solidFill>
                <a:schemeClr val="bg1">
                  <a:lumMod val="85000"/>
                </a:schemeClr>
              </a:solidFill>
            </a:endParaRPr>
          </a:p>
          <a:p>
            <a:pPr eaLnBrk="1" hangingPunct="1">
              <a:spcBef>
                <a:spcPct val="50000"/>
              </a:spcBef>
              <a:buNone/>
            </a:pPr>
            <a:endParaRPr lang="en-US" altLang="en-US" sz="2400" dirty="0"/>
          </a:p>
        </p:txBody>
      </p:sp>
    </p:spTree>
    <p:extLst>
      <p:ext uri="{BB962C8B-B14F-4D97-AF65-F5344CB8AC3E}">
        <p14:creationId xmlns:p14="http://schemas.microsoft.com/office/powerpoint/2010/main" val="305312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066800"/>
            <a:ext cx="8081434" cy="1200329"/>
          </a:xfrm>
          <a:prstGeom prst="rect">
            <a:avLst/>
          </a:prstGeom>
          <a:noFill/>
        </p:spPr>
        <p:txBody>
          <a:bodyPr wrap="none" rtlCol="0">
            <a:spAutoFit/>
          </a:bodyPr>
          <a:lstStyle/>
          <a:p>
            <a:r>
              <a:rPr lang="en-US" sz="3600" dirty="0" smtClean="0">
                <a:solidFill>
                  <a:schemeClr val="bg1"/>
                </a:solidFill>
              </a:rPr>
              <a:t>When did people arrive in North America?</a:t>
            </a:r>
          </a:p>
          <a:p>
            <a:r>
              <a:rPr lang="en-US" sz="3600" dirty="0" smtClean="0">
                <a:solidFill>
                  <a:schemeClr val="bg1"/>
                </a:solidFill>
              </a:rPr>
              <a:t>- the first climate refugees? </a:t>
            </a:r>
            <a:endParaRPr lang="en-US" sz="3600" dirty="0">
              <a:solidFill>
                <a:schemeClr val="bg1"/>
              </a:solidFill>
            </a:endParaRPr>
          </a:p>
        </p:txBody>
      </p:sp>
    </p:spTree>
    <p:extLst>
      <p:ext uri="{BB962C8B-B14F-4D97-AF65-F5344CB8AC3E}">
        <p14:creationId xmlns:p14="http://schemas.microsoft.com/office/powerpoint/2010/main" val="1908194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l="971" t="990" r="1941" b="3959"/>
          <a:stretch>
            <a:fillRect/>
          </a:stretch>
        </p:blipFill>
        <p:spPr>
          <a:xfrm>
            <a:off x="1143000" y="631355"/>
            <a:ext cx="6400800" cy="6146098"/>
          </a:xfrm>
          <a:prstGeom prst="rect">
            <a:avLst/>
          </a:prstGeom>
          <a:ln w="19050">
            <a:solidFill>
              <a:schemeClr val="bg2">
                <a:lumMod val="10000"/>
              </a:schemeClr>
            </a:solidFill>
          </a:ln>
        </p:spPr>
      </p:pic>
      <p:sp>
        <p:nvSpPr>
          <p:cNvPr id="6" name="TextBox 5"/>
          <p:cNvSpPr txBox="1"/>
          <p:nvPr/>
        </p:nvSpPr>
        <p:spPr>
          <a:xfrm>
            <a:off x="7120689" y="1447800"/>
            <a:ext cx="2023311" cy="523220"/>
          </a:xfrm>
          <a:prstGeom prst="rect">
            <a:avLst/>
          </a:prstGeom>
          <a:noFill/>
        </p:spPr>
        <p:txBody>
          <a:bodyPr wrap="none" rtlCol="0">
            <a:spAutoFit/>
          </a:bodyPr>
          <a:lstStyle/>
          <a:p>
            <a:pPr algn="ctr" fontAlgn="base">
              <a:spcBef>
                <a:spcPct val="0"/>
              </a:spcBef>
              <a:spcAft>
                <a:spcPct val="0"/>
              </a:spcAft>
            </a:pPr>
            <a:r>
              <a:rPr lang="en-US" sz="1400" b="1" dirty="0" err="1">
                <a:solidFill>
                  <a:srgbClr val="BEDBFE">
                    <a:lumMod val="25000"/>
                  </a:srgbClr>
                </a:solidFill>
                <a:latin typeface="Arial" charset="0"/>
              </a:rPr>
              <a:t>Solutrean</a:t>
            </a:r>
            <a:r>
              <a:rPr lang="en-US" sz="1400" b="1" dirty="0">
                <a:solidFill>
                  <a:srgbClr val="BEDBFE">
                    <a:lumMod val="25000"/>
                  </a:srgbClr>
                </a:solidFill>
                <a:latin typeface="Arial" charset="0"/>
              </a:rPr>
              <a:t> Hypothesis</a:t>
            </a:r>
          </a:p>
          <a:p>
            <a:pPr algn="ctr" fontAlgn="base">
              <a:spcBef>
                <a:spcPct val="0"/>
              </a:spcBef>
              <a:spcAft>
                <a:spcPct val="0"/>
              </a:spcAft>
            </a:pPr>
            <a:r>
              <a:rPr lang="en-US" sz="1400" b="1" dirty="0">
                <a:solidFill>
                  <a:srgbClr val="BEDBFE">
                    <a:lumMod val="25000"/>
                  </a:srgbClr>
                </a:solidFill>
                <a:latin typeface="Arial" charset="0"/>
              </a:rPr>
              <a:t>20,000+ years ago</a:t>
            </a:r>
          </a:p>
        </p:txBody>
      </p:sp>
      <p:sp>
        <p:nvSpPr>
          <p:cNvPr id="7" name="TextBox 6"/>
          <p:cNvSpPr txBox="1"/>
          <p:nvPr/>
        </p:nvSpPr>
        <p:spPr>
          <a:xfrm>
            <a:off x="0" y="1600200"/>
            <a:ext cx="2271776" cy="523220"/>
          </a:xfrm>
          <a:prstGeom prst="rect">
            <a:avLst/>
          </a:prstGeom>
          <a:noFill/>
        </p:spPr>
        <p:txBody>
          <a:bodyPr wrap="none" rtlCol="0">
            <a:spAutoFit/>
          </a:bodyPr>
          <a:lstStyle/>
          <a:p>
            <a:pPr algn="ctr" fontAlgn="base">
              <a:spcBef>
                <a:spcPct val="0"/>
              </a:spcBef>
              <a:spcAft>
                <a:spcPct val="0"/>
              </a:spcAft>
            </a:pPr>
            <a:r>
              <a:rPr lang="en-US" sz="1400" b="1" dirty="0">
                <a:solidFill>
                  <a:srgbClr val="BEDBFE">
                    <a:lumMod val="25000"/>
                  </a:srgbClr>
                </a:solidFill>
                <a:latin typeface="Arial" charset="0"/>
              </a:rPr>
              <a:t>Land Bridge Hypothesis</a:t>
            </a:r>
          </a:p>
          <a:p>
            <a:pPr algn="ctr" fontAlgn="base">
              <a:spcBef>
                <a:spcPct val="0"/>
              </a:spcBef>
              <a:spcAft>
                <a:spcPct val="0"/>
              </a:spcAft>
            </a:pPr>
            <a:r>
              <a:rPr lang="en-US" sz="1400" b="1" dirty="0">
                <a:solidFill>
                  <a:srgbClr val="BEDBFE">
                    <a:lumMod val="25000"/>
                  </a:srgbClr>
                </a:solidFill>
                <a:latin typeface="Arial" charset="0"/>
              </a:rPr>
              <a:t>13,000-14,000 years ago</a:t>
            </a:r>
          </a:p>
        </p:txBody>
      </p:sp>
      <p:sp>
        <p:nvSpPr>
          <p:cNvPr id="8" name="TextBox 7"/>
          <p:cNvSpPr txBox="1"/>
          <p:nvPr/>
        </p:nvSpPr>
        <p:spPr>
          <a:xfrm>
            <a:off x="2864425" y="4201180"/>
            <a:ext cx="2698175" cy="523220"/>
          </a:xfrm>
          <a:prstGeom prst="rect">
            <a:avLst/>
          </a:prstGeom>
          <a:noFill/>
        </p:spPr>
        <p:txBody>
          <a:bodyPr wrap="none" rtlCol="0">
            <a:spAutoFit/>
          </a:bodyPr>
          <a:lstStyle/>
          <a:p>
            <a:pPr algn="ctr" fontAlgn="base">
              <a:spcBef>
                <a:spcPct val="0"/>
              </a:spcBef>
              <a:spcAft>
                <a:spcPct val="0"/>
              </a:spcAft>
            </a:pPr>
            <a:r>
              <a:rPr lang="en-US" sz="1400" b="1" dirty="0">
                <a:solidFill>
                  <a:srgbClr val="BEDBFE">
                    <a:lumMod val="25000"/>
                  </a:srgbClr>
                </a:solidFill>
                <a:latin typeface="Arial" charset="0"/>
              </a:rPr>
              <a:t>Coastal Migration Hypothesis</a:t>
            </a:r>
          </a:p>
          <a:p>
            <a:pPr algn="ctr" fontAlgn="base">
              <a:spcBef>
                <a:spcPct val="0"/>
              </a:spcBef>
              <a:spcAft>
                <a:spcPct val="0"/>
              </a:spcAft>
            </a:pPr>
            <a:r>
              <a:rPr lang="en-US" sz="1400" b="1" dirty="0">
                <a:solidFill>
                  <a:srgbClr val="BEDBFE">
                    <a:lumMod val="25000"/>
                  </a:srgbClr>
                </a:solidFill>
                <a:latin typeface="Arial" charset="0"/>
              </a:rPr>
              <a:t>15,000-16,000 years ago</a:t>
            </a:r>
          </a:p>
        </p:txBody>
      </p:sp>
      <p:sp>
        <p:nvSpPr>
          <p:cNvPr id="2" name="Title 1"/>
          <p:cNvSpPr>
            <a:spLocks noGrp="1"/>
          </p:cNvSpPr>
          <p:nvPr>
            <p:ph type="title"/>
          </p:nvPr>
        </p:nvSpPr>
        <p:spPr>
          <a:xfrm>
            <a:off x="0" y="97955"/>
            <a:ext cx="9144000" cy="1066800"/>
          </a:xfrm>
          <a:solidFill>
            <a:schemeClr val="accent6"/>
          </a:solidFill>
        </p:spPr>
        <p:txBody>
          <a:bodyPr>
            <a:normAutofit fontScale="90000"/>
          </a:bodyPr>
          <a:lstStyle/>
          <a:p>
            <a:r>
              <a:rPr lang="en-US" sz="3200" dirty="0" smtClean="0">
                <a:solidFill>
                  <a:schemeClr val="tx1"/>
                </a:solidFill>
              </a:rPr>
              <a:t>Archaeological Evidence Suggests Population of the Americans was Complicated</a:t>
            </a:r>
            <a:endParaRPr lang="en-US" sz="3200" dirty="0">
              <a:solidFill>
                <a:schemeClr val="tx1"/>
              </a:solidFill>
            </a:endParaRPr>
          </a:p>
        </p:txBody>
      </p:sp>
    </p:spTree>
    <p:extLst>
      <p:ext uri="{BB962C8B-B14F-4D97-AF65-F5344CB8AC3E}">
        <p14:creationId xmlns:p14="http://schemas.microsoft.com/office/powerpoint/2010/main" val="45452736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Clovis Site, New Mexico 1920-30s</a:t>
            </a:r>
            <a:endParaRPr lang="en-US" dirty="0"/>
          </a:p>
        </p:txBody>
      </p:sp>
      <p:pic>
        <p:nvPicPr>
          <p:cNvPr id="4" name="Picture 3" descr="folsompoint01.jpg"/>
          <p:cNvPicPr>
            <a:picLocks noChangeAspect="1"/>
          </p:cNvPicPr>
          <p:nvPr/>
        </p:nvPicPr>
        <p:blipFill>
          <a:blip r:embed="rId2" cstate="print"/>
          <a:srcRect l="1920" t="7956" r="5760" b="13260"/>
          <a:stretch>
            <a:fillRect/>
          </a:stretch>
        </p:blipFill>
        <p:spPr>
          <a:xfrm>
            <a:off x="3276600" y="1524000"/>
            <a:ext cx="5179815" cy="3200400"/>
          </a:xfrm>
          <a:prstGeom prst="rect">
            <a:avLst/>
          </a:prstGeom>
          <a:ln w="19050">
            <a:solidFill>
              <a:schemeClr val="bg2">
                <a:lumMod val="25000"/>
              </a:schemeClr>
            </a:solidFill>
          </a:ln>
        </p:spPr>
      </p:pic>
      <p:pic>
        <p:nvPicPr>
          <p:cNvPr id="1026" name="Picture 2" descr="&quot;A Clovis blade with medium to large lanceolate spear-knife points. Side is parallel to convex and exhibit careful pressure flaking along the blade edge. The broadest area is near the midsection or toward the base. The Base is distinctly concave with a characteristic flute or channel flake removed from one or, more commonly, both surfaces of the blade. The lower edges of the blade and base is ground to dull edges for hafting. Clovis points also tend to be thicker than the typically thin later stage  Folsom points. Length: 4–20 cm/1.5–8 in. Width: 2.5–5 cm/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182647"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1999" y="4876800"/>
            <a:ext cx="7694415" cy="923330"/>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rPr>
              <a:t>Dates to ca. 13,200 to 12,900 calendar years ago.  “Clovis people” were once believed to be the earliest human inhabitants of the Americas and the ancestral relative of most contemporary Native Americans.</a:t>
            </a:r>
          </a:p>
        </p:txBody>
      </p:sp>
    </p:spTree>
    <p:extLst>
      <p:ext uri="{BB962C8B-B14F-4D97-AF65-F5344CB8AC3E}">
        <p14:creationId xmlns:p14="http://schemas.microsoft.com/office/powerpoint/2010/main" val="3409398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57200"/>
            <a:ext cx="8839200" cy="1066800"/>
          </a:xfrm>
        </p:spPr>
        <p:txBody>
          <a:bodyPr>
            <a:normAutofit fontScale="90000"/>
          </a:bodyPr>
          <a:lstStyle/>
          <a:p>
            <a:r>
              <a:rPr lang="en-US" sz="3600" dirty="0" smtClean="0">
                <a:solidFill>
                  <a:schemeClr val="tx1"/>
                </a:solidFill>
              </a:rPr>
              <a:t>Native American Origins (archaeological theory)</a:t>
            </a:r>
            <a:endParaRPr lang="en-US" sz="3600" dirty="0">
              <a:solidFill>
                <a:schemeClr val="tx1"/>
              </a:solidFill>
            </a:endParaRPr>
          </a:p>
        </p:txBody>
      </p:sp>
      <p:pic>
        <p:nvPicPr>
          <p:cNvPr id="6" name="Picture 5" descr="BeringLandBridge-reduced.jpg"/>
          <p:cNvPicPr>
            <a:picLocks noChangeAspect="1"/>
          </p:cNvPicPr>
          <p:nvPr/>
        </p:nvPicPr>
        <p:blipFill rotWithShape="1">
          <a:blip r:embed="rId3" cstate="print">
            <a:duotone>
              <a:schemeClr val="accent6">
                <a:shade val="45000"/>
                <a:satMod val="135000"/>
              </a:schemeClr>
              <a:prstClr val="white"/>
            </a:duotone>
            <a:lum bright="-12000"/>
          </a:blip>
          <a:srcRect t="3483" b="12957"/>
          <a:stretch/>
        </p:blipFill>
        <p:spPr>
          <a:xfrm>
            <a:off x="215306" y="4527194"/>
            <a:ext cx="3857731" cy="2194560"/>
          </a:xfrm>
          <a:prstGeom prst="rect">
            <a:avLst/>
          </a:prstGeom>
          <a:ln w="19050">
            <a:solidFill>
              <a:schemeClr val="bg2">
                <a:lumMod val="25000"/>
              </a:schemeClr>
            </a:solidFill>
          </a:ln>
        </p:spPr>
      </p:pic>
      <p:pic>
        <p:nvPicPr>
          <p:cNvPr id="9" name="Picture 8" descr="T-GL-16k.gif"/>
          <p:cNvPicPr>
            <a:picLocks noChangeAspect="1"/>
          </p:cNvPicPr>
          <p:nvPr/>
        </p:nvPicPr>
        <p:blipFill>
          <a:blip r:embed="rId4" cstate="print"/>
          <a:srcRect l="1200" t="6214" r="6000" b="1553"/>
          <a:stretch>
            <a:fillRect/>
          </a:stretch>
        </p:blipFill>
        <p:spPr>
          <a:xfrm>
            <a:off x="4267200" y="609600"/>
            <a:ext cx="4670095" cy="3585568"/>
          </a:xfrm>
          <a:prstGeom prst="rect">
            <a:avLst/>
          </a:prstGeom>
          <a:ln w="19050">
            <a:solidFill>
              <a:schemeClr val="bg2">
                <a:lumMod val="25000"/>
              </a:schemeClr>
            </a:solidFill>
          </a:ln>
        </p:spPr>
      </p:pic>
      <p:sp>
        <p:nvSpPr>
          <p:cNvPr id="8" name="TextBox 7"/>
          <p:cNvSpPr txBox="1"/>
          <p:nvPr/>
        </p:nvSpPr>
        <p:spPr>
          <a:xfrm>
            <a:off x="1295400" y="6172200"/>
            <a:ext cx="1783565"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Ca. 15,500 B.P.</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06" y="561629"/>
            <a:ext cx="3857731" cy="3781771"/>
          </a:xfrm>
          <a:prstGeom prst="rect">
            <a:avLst/>
          </a:prstGeom>
          <a:ln w="19050">
            <a:solidFill>
              <a:schemeClr val="bg2">
                <a:lumMod val="25000"/>
              </a:schemeClr>
            </a:solidFill>
          </a:ln>
        </p:spPr>
      </p:pic>
      <p:pic>
        <p:nvPicPr>
          <p:cNvPr id="10" name="Picture 9" descr="19fldudzmrw9vjpg.jpg"/>
          <p:cNvPicPr>
            <a:picLocks noChangeAspect="1"/>
          </p:cNvPicPr>
          <p:nvPr/>
        </p:nvPicPr>
        <p:blipFill>
          <a:blip r:embed="rId6" cstate="print"/>
          <a:stretch>
            <a:fillRect/>
          </a:stretch>
        </p:blipFill>
        <p:spPr>
          <a:xfrm>
            <a:off x="4462272" y="4343400"/>
            <a:ext cx="4224528" cy="2377957"/>
          </a:xfrm>
          <a:prstGeom prst="rect">
            <a:avLst/>
          </a:prstGeom>
          <a:ln w="19050">
            <a:solidFill>
              <a:schemeClr val="bg2">
                <a:lumMod val="25000"/>
              </a:schemeClr>
            </a:solidFill>
          </a:ln>
        </p:spPr>
      </p:pic>
    </p:spTree>
    <p:extLst>
      <p:ext uri="{BB962C8B-B14F-4D97-AF65-F5344CB8AC3E}">
        <p14:creationId xmlns:p14="http://schemas.microsoft.com/office/powerpoint/2010/main" val="36428489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0" y="1295400"/>
            <a:ext cx="4876800" cy="4770537"/>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1">
                    <a:lumMod val="85000"/>
                  </a:schemeClr>
                </a:solidFill>
              </a:rPr>
              <a:t>P</a:t>
            </a:r>
            <a:r>
              <a:rPr lang="en-US" sz="1600" b="1" dirty="0" smtClean="0">
                <a:solidFill>
                  <a:schemeClr val="tx1">
                    <a:lumMod val="85000"/>
                  </a:schemeClr>
                </a:solidFill>
              </a:rPr>
              <a:t>rimary source of information for 99% of our human history (writing 5KYBP of &gt;2.5MY)</a:t>
            </a:r>
          </a:p>
          <a:p>
            <a:endParaRPr lang="en-US" sz="1600" b="1" dirty="0" smtClean="0">
              <a:solidFill>
                <a:schemeClr val="tx1">
                  <a:lumMod val="85000"/>
                </a:schemeClr>
              </a:solidFill>
            </a:endParaRPr>
          </a:p>
          <a:p>
            <a:pPr marL="285750" indent="-285750">
              <a:buFont typeface="Arial" panose="020B0604020202020204" pitchFamily="34" charset="0"/>
              <a:buChar char="•"/>
            </a:pPr>
            <a:r>
              <a:rPr lang="en-US" sz="1600" b="1" dirty="0" smtClean="0">
                <a:solidFill>
                  <a:schemeClr val="tx1">
                    <a:lumMod val="85000"/>
                  </a:schemeClr>
                </a:solidFill>
              </a:rPr>
              <a:t>Unique among western sciences – able to study human history &amp; culture change over “deep time” (entirety of human history)</a:t>
            </a:r>
          </a:p>
          <a:p>
            <a:endParaRPr lang="en-US" sz="1600" b="1" dirty="0" smtClean="0">
              <a:solidFill>
                <a:schemeClr val="tx1">
                  <a:lumMod val="85000"/>
                </a:schemeClr>
              </a:solidFill>
            </a:endParaRPr>
          </a:p>
          <a:p>
            <a:pPr marL="285750" indent="-285750">
              <a:buFont typeface="Arial" panose="020B0604020202020204" pitchFamily="34" charset="0"/>
              <a:buChar char="•"/>
            </a:pPr>
            <a:r>
              <a:rPr lang="en-US" sz="1600" b="1" dirty="0" smtClean="0">
                <a:solidFill>
                  <a:schemeClr val="tx1">
                    <a:lumMod val="85000"/>
                  </a:schemeClr>
                </a:solidFill>
              </a:rPr>
              <a:t>Provides uniquely powerful human experience – physical contact with the past (closest we can come to time-travel)        </a:t>
            </a:r>
          </a:p>
          <a:p>
            <a:pPr marL="285750" indent="-285750">
              <a:buFont typeface="Arial" panose="020B0604020202020204" pitchFamily="34" charset="0"/>
              <a:buChar char="•"/>
            </a:pPr>
            <a:endParaRPr lang="en-US" sz="1600" b="1" dirty="0" smtClean="0">
              <a:solidFill>
                <a:schemeClr val="tx1">
                  <a:lumMod val="85000"/>
                </a:schemeClr>
              </a:solidFill>
            </a:endParaRPr>
          </a:p>
          <a:p>
            <a:pPr marL="285750" indent="-285750">
              <a:buFont typeface="Arial" panose="020B0604020202020204" pitchFamily="34" charset="0"/>
              <a:buChar char="•"/>
            </a:pPr>
            <a:r>
              <a:rPr lang="en-US" sz="1600" b="1" u="sng" dirty="0" smtClean="0">
                <a:solidFill>
                  <a:schemeClr val="tx1">
                    <a:lumMod val="85000"/>
                  </a:schemeClr>
                </a:solidFill>
              </a:rPr>
              <a:t>Primary goals</a:t>
            </a:r>
            <a:r>
              <a:rPr lang="en-US" sz="1600" b="1" dirty="0" smtClean="0">
                <a:solidFill>
                  <a:schemeClr val="tx1">
                    <a:lumMod val="85000"/>
                  </a:schemeClr>
                </a:solidFill>
              </a:rPr>
              <a:t>: preservation/stewardship and increasing our knowledge about the past</a:t>
            </a:r>
          </a:p>
          <a:p>
            <a:pPr marL="285750" indent="-285750">
              <a:buFont typeface="Arial" panose="020B0604020202020204" pitchFamily="34" charset="0"/>
              <a:buChar char="•"/>
            </a:pPr>
            <a:endParaRPr lang="en-US" sz="1600" b="1" dirty="0">
              <a:solidFill>
                <a:schemeClr val="tx1">
                  <a:lumMod val="85000"/>
                </a:schemeClr>
              </a:solidFill>
            </a:endParaRPr>
          </a:p>
          <a:p>
            <a:pPr marL="285750" indent="-285750">
              <a:buFont typeface="Arial" panose="020B0604020202020204" pitchFamily="34" charset="0"/>
              <a:buChar char="•"/>
            </a:pPr>
            <a:r>
              <a:rPr lang="en-US" sz="1600" b="1" dirty="0" smtClean="0">
                <a:solidFill>
                  <a:schemeClr val="tx1">
                    <a:lumMod val="85000"/>
                  </a:schemeClr>
                </a:solidFill>
              </a:rPr>
              <a:t>Provides an “unvarnished” record of the past (very different from historic accounts)</a:t>
            </a:r>
          </a:p>
          <a:p>
            <a:pPr marL="285750" indent="-285750">
              <a:buFont typeface="Arial" panose="020B0604020202020204" pitchFamily="34" charset="0"/>
              <a:buChar char="•"/>
            </a:pPr>
            <a:endParaRPr lang="en-US" sz="1600" b="1" dirty="0" smtClean="0">
              <a:solidFill>
                <a:prstClr val="white"/>
              </a:solidFill>
            </a:endParaRPr>
          </a:p>
          <a:p>
            <a:endParaRPr lang="en-US" sz="1600" b="1" dirty="0" smtClean="0">
              <a:solidFill>
                <a:prstClr val="white"/>
              </a:solidFill>
            </a:endParaRPr>
          </a:p>
          <a:p>
            <a:pPr marL="285750" indent="-285750">
              <a:buFont typeface="Arial" panose="020B0604020202020204" pitchFamily="34" charset="0"/>
              <a:buChar char="•"/>
            </a:pPr>
            <a:endParaRPr lang="en-US" sz="1600" b="1" dirty="0">
              <a:solidFill>
                <a:prstClr val="white"/>
              </a:solidFill>
            </a:endParaRPr>
          </a:p>
        </p:txBody>
      </p:sp>
      <p:sp>
        <p:nvSpPr>
          <p:cNvPr id="8" name="TextBox 7"/>
          <p:cNvSpPr txBox="1"/>
          <p:nvPr/>
        </p:nvSpPr>
        <p:spPr>
          <a:xfrm>
            <a:off x="838200" y="762000"/>
            <a:ext cx="7620000" cy="523220"/>
          </a:xfrm>
          <a:prstGeom prst="rect">
            <a:avLst/>
          </a:prstGeom>
          <a:noFill/>
        </p:spPr>
        <p:txBody>
          <a:bodyPr wrap="square" rtlCol="0">
            <a:spAutoFit/>
          </a:bodyPr>
          <a:lstStyle/>
          <a:p>
            <a:pPr algn="ctr"/>
            <a:r>
              <a:rPr lang="en-US" sz="2800" b="1" u="sng" dirty="0" smtClean="0">
                <a:solidFill>
                  <a:prstClr val="white"/>
                </a:solidFill>
              </a:rPr>
              <a:t>Archaeology as a “Lens” for Viewing the Past</a:t>
            </a:r>
            <a:endParaRPr lang="en-US" sz="2800" b="1" u="sng" dirty="0">
              <a:solidFill>
                <a:prstClr val="white"/>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487" r="4805"/>
          <a:stretch/>
        </p:blipFill>
        <p:spPr>
          <a:xfrm>
            <a:off x="737857" y="2286000"/>
            <a:ext cx="2806574" cy="1803124"/>
          </a:xfrm>
          <a:prstGeom prst="rect">
            <a:avLst/>
          </a:prstGeom>
        </p:spPr>
      </p:pic>
      <p:cxnSp>
        <p:nvCxnSpPr>
          <p:cNvPr id="7" name="Straight Connector 6"/>
          <p:cNvCxnSpPr/>
          <p:nvPr/>
        </p:nvCxnSpPr>
        <p:spPr>
          <a:xfrm>
            <a:off x="737857" y="5334000"/>
            <a:ext cx="77203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 y="5334000"/>
            <a:ext cx="7848600" cy="1569660"/>
          </a:xfrm>
          <a:prstGeom prst="rect">
            <a:avLst/>
          </a:prstGeom>
          <a:noFill/>
        </p:spPr>
        <p:txBody>
          <a:bodyPr wrap="square" rtlCol="0">
            <a:spAutoFit/>
          </a:bodyPr>
          <a:lstStyle/>
          <a:p>
            <a:pPr algn="just"/>
            <a:r>
              <a:rPr lang="en-US" sz="1600" b="1" u="sng" dirty="0" smtClean="0">
                <a:solidFill>
                  <a:schemeClr val="bg2">
                    <a:lumMod val="50000"/>
                  </a:schemeClr>
                </a:solidFill>
              </a:rPr>
              <a:t>Archaeology’s Downsides</a:t>
            </a:r>
            <a:r>
              <a:rPr lang="en-US" sz="1600" b="1" dirty="0" smtClean="0">
                <a:solidFill>
                  <a:schemeClr val="bg2">
                    <a:lumMod val="50000"/>
                  </a:schemeClr>
                </a:solidFill>
              </a:rPr>
              <a:t>: </a:t>
            </a:r>
            <a:r>
              <a:rPr lang="en-US" sz="1600" b="1" dirty="0">
                <a:solidFill>
                  <a:schemeClr val="bg2">
                    <a:lumMod val="50000"/>
                  </a:schemeClr>
                </a:solidFill>
              </a:rPr>
              <a:t>i</a:t>
            </a:r>
            <a:r>
              <a:rPr lang="en-US" sz="1600" b="1" dirty="0" smtClean="0">
                <a:solidFill>
                  <a:schemeClr val="bg2">
                    <a:lumMod val="50000"/>
                  </a:schemeClr>
                </a:solidFill>
              </a:rPr>
              <a:t>nherently destructive; western-culture bias; accessibility bias (land v. underwater); preservation bias (inorganic v. organic); de-emphasis on humanity; difficult to integrate with Tribal oral history; provides a limited record from which to interpret the totality of human activity</a:t>
            </a:r>
          </a:p>
          <a:p>
            <a:r>
              <a:rPr lang="en-US" sz="1600" b="1" dirty="0" smtClean="0">
                <a:solidFill>
                  <a:schemeClr val="bg2">
                    <a:lumMod val="50000"/>
                  </a:schemeClr>
                </a:solidFill>
              </a:rPr>
              <a:t>  </a:t>
            </a:r>
          </a:p>
          <a:p>
            <a:pPr marL="285750" indent="-285750">
              <a:buFont typeface="Arial" panose="020B0604020202020204" pitchFamily="34" charset="0"/>
              <a:buChar char="•"/>
            </a:pPr>
            <a:endParaRPr lang="en-US" sz="1600" b="1" dirty="0">
              <a:solidFill>
                <a:schemeClr val="bg2">
                  <a:lumMod val="50000"/>
                </a:schemeClr>
              </a:solidFill>
            </a:endParaRPr>
          </a:p>
        </p:txBody>
      </p:sp>
    </p:spTree>
    <p:extLst>
      <p:ext uri="{BB962C8B-B14F-4D97-AF65-F5344CB8AC3E}">
        <p14:creationId xmlns:p14="http://schemas.microsoft.com/office/powerpoint/2010/main" val="329100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3415"/>
          <a:stretch/>
        </p:blipFill>
        <p:spPr>
          <a:xfrm>
            <a:off x="152400" y="746760"/>
            <a:ext cx="6248400" cy="6035040"/>
          </a:xfrm>
          <a:prstGeom prst="rect">
            <a:avLst/>
          </a:prstGeom>
          <a:ln w="19050">
            <a:solidFill>
              <a:schemeClr val="bg2">
                <a:lumMod val="10000"/>
              </a:schemeClr>
            </a:solidFill>
          </a:ln>
        </p:spPr>
      </p:pic>
      <p:pic>
        <p:nvPicPr>
          <p:cNvPr id="4" name="Content Placeholder 5" descr="variants.jpg"/>
          <p:cNvPicPr>
            <a:picLocks noChangeAspect="1"/>
          </p:cNvPicPr>
          <p:nvPr/>
        </p:nvPicPr>
        <p:blipFill>
          <a:blip r:embed="rId3" cstate="print"/>
          <a:stretch>
            <a:fillRect/>
          </a:stretch>
        </p:blipFill>
        <p:spPr>
          <a:xfrm>
            <a:off x="5638800" y="152400"/>
            <a:ext cx="3352800" cy="2321169"/>
          </a:xfrm>
          <a:prstGeom prst="rect">
            <a:avLst/>
          </a:prstGeom>
          <a:ln w="19050">
            <a:solidFill>
              <a:schemeClr val="bg2">
                <a:lumMod val="10000"/>
              </a:schemeClr>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5733" y="152400"/>
            <a:ext cx="3166867" cy="2321169"/>
          </a:xfrm>
          <a:prstGeom prst="rect">
            <a:avLst/>
          </a:prstGeom>
          <a:ln w="19050">
            <a:solidFill>
              <a:schemeClr val="bg2">
                <a:lumMod val="10000"/>
              </a:schemeClr>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771581" y="3540822"/>
            <a:ext cx="4038602" cy="2443354"/>
          </a:xfrm>
          <a:prstGeom prst="rect">
            <a:avLst/>
          </a:prstGeom>
          <a:ln w="19050">
            <a:solidFill>
              <a:schemeClr val="bg2">
                <a:lumMod val="10000"/>
              </a:schemeClr>
            </a:solidFill>
          </a:ln>
        </p:spPr>
      </p:pic>
    </p:spTree>
    <p:extLst>
      <p:ext uri="{BB962C8B-B14F-4D97-AF65-F5344CB8AC3E}">
        <p14:creationId xmlns:p14="http://schemas.microsoft.com/office/powerpoint/2010/main" val="27770565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descr="http://www.archaeology.org/9911/etc/thumbnails/map2.gif"/>
          <p:cNvPicPr>
            <a:picLocks noChangeAspect="1" noChangeArrowheads="1"/>
          </p:cNvPicPr>
          <p:nvPr/>
        </p:nvPicPr>
        <p:blipFill>
          <a:blip r:embed="rId3" cstate="print"/>
          <a:srcRect l="37053"/>
          <a:stretch>
            <a:fillRect/>
          </a:stretch>
        </p:blipFill>
        <p:spPr bwMode="auto">
          <a:xfrm>
            <a:off x="3148065" y="716280"/>
            <a:ext cx="2733956" cy="3276600"/>
          </a:xfrm>
          <a:prstGeom prst="rect">
            <a:avLst/>
          </a:prstGeom>
          <a:noFill/>
          <a:ln w="19050">
            <a:solidFill>
              <a:schemeClr val="bg2">
                <a:lumMod val="10000"/>
              </a:schemeClr>
            </a:solidFill>
          </a:ln>
        </p:spPr>
      </p:pic>
      <p:pic>
        <p:nvPicPr>
          <p:cNvPr id="15" name="Picture 14" descr="toper.jpg"/>
          <p:cNvPicPr>
            <a:picLocks noChangeAspect="1"/>
          </p:cNvPicPr>
          <p:nvPr/>
        </p:nvPicPr>
        <p:blipFill>
          <a:blip r:embed="rId4" cstate="print"/>
          <a:stretch>
            <a:fillRect/>
          </a:stretch>
        </p:blipFill>
        <p:spPr>
          <a:xfrm>
            <a:off x="3200400" y="4320890"/>
            <a:ext cx="3657600" cy="2450841"/>
          </a:xfrm>
          <a:prstGeom prst="rect">
            <a:avLst/>
          </a:prstGeom>
          <a:ln w="19050">
            <a:solidFill>
              <a:schemeClr val="bg2">
                <a:lumMod val="10000"/>
              </a:schemeClr>
            </a:solidFill>
          </a:ln>
        </p:spPr>
      </p:pic>
      <p:sp>
        <p:nvSpPr>
          <p:cNvPr id="2" name="Title 1"/>
          <p:cNvSpPr>
            <a:spLocks noGrp="1"/>
          </p:cNvSpPr>
          <p:nvPr>
            <p:ph type="title"/>
          </p:nvPr>
        </p:nvSpPr>
        <p:spPr>
          <a:xfrm>
            <a:off x="0" y="-381000"/>
            <a:ext cx="9144000" cy="1066800"/>
          </a:xfrm>
        </p:spPr>
        <p:txBody>
          <a:bodyPr>
            <a:normAutofit/>
          </a:bodyPr>
          <a:lstStyle/>
          <a:p>
            <a:r>
              <a:rPr lang="en-US" sz="4000" dirty="0" smtClean="0">
                <a:solidFill>
                  <a:schemeClr val="tx1"/>
                </a:solidFill>
              </a:rPr>
              <a:t>Could Someone Have Met Clovis? </a:t>
            </a:r>
            <a:endParaRPr lang="en-US" sz="4000" dirty="0">
              <a:solidFill>
                <a:schemeClr val="tx1"/>
              </a:solidFill>
            </a:endParaRPr>
          </a:p>
        </p:txBody>
      </p:sp>
      <p:pic>
        <p:nvPicPr>
          <p:cNvPr id="123910" name="Picture 6" descr="http://www.erroluys.com/America/images/PreClovisChertToolsfromTopperSite_000.jpg"/>
          <p:cNvPicPr>
            <a:picLocks noChangeAspect="1" noChangeArrowheads="1"/>
          </p:cNvPicPr>
          <p:nvPr/>
        </p:nvPicPr>
        <p:blipFill>
          <a:blip r:embed="rId5" cstate="print"/>
          <a:srcRect/>
          <a:stretch>
            <a:fillRect/>
          </a:stretch>
        </p:blipFill>
        <p:spPr bwMode="auto">
          <a:xfrm>
            <a:off x="6934200" y="4343400"/>
            <a:ext cx="2057400" cy="1371600"/>
          </a:xfrm>
          <a:prstGeom prst="rect">
            <a:avLst/>
          </a:prstGeom>
          <a:noFill/>
          <a:ln w="19050">
            <a:solidFill>
              <a:schemeClr val="bg2">
                <a:lumMod val="10000"/>
              </a:schemeClr>
            </a:solidFill>
          </a:ln>
        </p:spPr>
      </p:pic>
      <p:sp>
        <p:nvSpPr>
          <p:cNvPr id="8" name="TextBox 7"/>
          <p:cNvSpPr txBox="1"/>
          <p:nvPr/>
        </p:nvSpPr>
        <p:spPr>
          <a:xfrm>
            <a:off x="3683144" y="4340423"/>
            <a:ext cx="2971800" cy="307777"/>
          </a:xfrm>
          <a:prstGeom prst="rect">
            <a:avLst/>
          </a:prstGeom>
          <a:noFill/>
        </p:spPr>
        <p:txBody>
          <a:bodyPr wrap="square" rtlCol="0">
            <a:spAutoFit/>
          </a:bodyPr>
          <a:lstStyle/>
          <a:p>
            <a:pPr algn="ctr" fontAlgn="base">
              <a:spcBef>
                <a:spcPct val="0"/>
              </a:spcBef>
              <a:spcAft>
                <a:spcPct val="0"/>
              </a:spcAft>
            </a:pPr>
            <a:r>
              <a:rPr lang="en-US" sz="1400" dirty="0">
                <a:solidFill>
                  <a:srgbClr val="2B62CB">
                    <a:lumMod val="40000"/>
                    <a:lumOff val="60000"/>
                  </a:srgbClr>
                </a:solidFill>
                <a:latin typeface="Arial" charset="0"/>
              </a:rPr>
              <a:t>Topper, SC 20,000 to 16,000 </a:t>
            </a:r>
            <a:r>
              <a:rPr lang="en-US" sz="1400" dirty="0" err="1">
                <a:solidFill>
                  <a:srgbClr val="2B62CB">
                    <a:lumMod val="40000"/>
                    <a:lumOff val="60000"/>
                  </a:srgbClr>
                </a:solidFill>
                <a:latin typeface="Arial" charset="0"/>
              </a:rPr>
              <a:t>y.a</a:t>
            </a:r>
            <a:r>
              <a:rPr lang="en-US" sz="1400" dirty="0">
                <a:solidFill>
                  <a:srgbClr val="2B62CB">
                    <a:lumMod val="40000"/>
                    <a:lumOff val="60000"/>
                  </a:srgbClr>
                </a:solidFill>
                <a:latin typeface="Arial" charset="0"/>
              </a:rPr>
              <a:t>.</a:t>
            </a:r>
          </a:p>
        </p:txBody>
      </p:sp>
      <p:pic>
        <p:nvPicPr>
          <p:cNvPr id="13" name="Picture 12" descr="excavating%20at%20Cactus%20Hill.jpg"/>
          <p:cNvPicPr>
            <a:picLocks noChangeAspect="1"/>
          </p:cNvPicPr>
          <p:nvPr/>
        </p:nvPicPr>
        <p:blipFill rotWithShape="1">
          <a:blip r:embed="rId6" cstate="print"/>
          <a:srcRect b="12218"/>
          <a:stretch/>
        </p:blipFill>
        <p:spPr>
          <a:xfrm>
            <a:off x="5997416" y="685800"/>
            <a:ext cx="3070384" cy="3291840"/>
          </a:xfrm>
          <a:prstGeom prst="rect">
            <a:avLst/>
          </a:prstGeom>
          <a:ln w="19050">
            <a:solidFill>
              <a:schemeClr val="bg2">
                <a:lumMod val="10000"/>
              </a:schemeClr>
            </a:solidFill>
          </a:ln>
        </p:spPr>
      </p:pic>
      <p:pic>
        <p:nvPicPr>
          <p:cNvPr id="12" name="Picture 11" descr="cactushillgroupsm.jpg"/>
          <p:cNvPicPr>
            <a:picLocks noChangeAspect="1"/>
          </p:cNvPicPr>
          <p:nvPr/>
        </p:nvPicPr>
        <p:blipFill>
          <a:blip r:embed="rId7" cstate="print"/>
          <a:stretch>
            <a:fillRect/>
          </a:stretch>
        </p:blipFill>
        <p:spPr>
          <a:xfrm>
            <a:off x="7315200" y="2819400"/>
            <a:ext cx="1676400" cy="1074869"/>
          </a:xfrm>
          <a:prstGeom prst="rect">
            <a:avLst/>
          </a:prstGeom>
          <a:ln w="19050">
            <a:solidFill>
              <a:schemeClr val="bg2">
                <a:lumMod val="10000"/>
              </a:schemeClr>
            </a:solidFill>
          </a:ln>
        </p:spPr>
      </p:pic>
      <p:pic>
        <p:nvPicPr>
          <p:cNvPr id="14" name="Picture 13" descr="meadowcroft.jpg"/>
          <p:cNvPicPr>
            <a:picLocks noChangeAspect="1"/>
          </p:cNvPicPr>
          <p:nvPr/>
        </p:nvPicPr>
        <p:blipFill>
          <a:blip r:embed="rId8" cstate="print"/>
          <a:srcRect b="5351"/>
          <a:stretch>
            <a:fillRect/>
          </a:stretch>
        </p:blipFill>
        <p:spPr>
          <a:xfrm>
            <a:off x="91440" y="703881"/>
            <a:ext cx="2965259" cy="4266915"/>
          </a:xfrm>
          <a:prstGeom prst="rect">
            <a:avLst/>
          </a:prstGeom>
          <a:ln w="19050">
            <a:solidFill>
              <a:schemeClr val="bg2">
                <a:lumMod val="10000"/>
              </a:schemeClr>
            </a:solidFill>
          </a:ln>
        </p:spPr>
      </p:pic>
      <p:sp>
        <p:nvSpPr>
          <p:cNvPr id="10" name="TextBox 9"/>
          <p:cNvSpPr txBox="1"/>
          <p:nvPr/>
        </p:nvSpPr>
        <p:spPr>
          <a:xfrm>
            <a:off x="6019800" y="682823"/>
            <a:ext cx="3505200" cy="307777"/>
          </a:xfrm>
          <a:prstGeom prst="rect">
            <a:avLst/>
          </a:prstGeom>
          <a:noFill/>
        </p:spPr>
        <p:txBody>
          <a:bodyPr wrap="square" rtlCol="0">
            <a:spAutoFit/>
          </a:bodyPr>
          <a:lstStyle/>
          <a:p>
            <a:pPr fontAlgn="base">
              <a:spcBef>
                <a:spcPct val="0"/>
              </a:spcBef>
              <a:spcAft>
                <a:spcPct val="0"/>
              </a:spcAft>
            </a:pPr>
            <a:r>
              <a:rPr lang="en-US" sz="1400" dirty="0">
                <a:solidFill>
                  <a:srgbClr val="2B62CB">
                    <a:lumMod val="40000"/>
                    <a:lumOff val="60000"/>
                  </a:srgbClr>
                </a:solidFill>
                <a:latin typeface="Arial" charset="0"/>
              </a:rPr>
              <a:t>Cactus Hill, VA 22,000 to 18,200 </a:t>
            </a:r>
            <a:r>
              <a:rPr lang="en-US" sz="1400" dirty="0" err="1">
                <a:solidFill>
                  <a:srgbClr val="2B62CB">
                    <a:lumMod val="40000"/>
                    <a:lumOff val="60000"/>
                  </a:srgbClr>
                </a:solidFill>
                <a:latin typeface="Arial" charset="0"/>
              </a:rPr>
              <a:t>y.a</a:t>
            </a:r>
            <a:r>
              <a:rPr lang="en-US" sz="1400" dirty="0">
                <a:solidFill>
                  <a:prstClr val="black"/>
                </a:solidFill>
                <a:latin typeface="Arial" charset="0"/>
              </a:rPr>
              <a:t>.</a:t>
            </a:r>
          </a:p>
        </p:txBody>
      </p:sp>
      <p:sp>
        <p:nvSpPr>
          <p:cNvPr id="11" name="TextBox 10"/>
          <p:cNvSpPr txBox="1"/>
          <p:nvPr/>
        </p:nvSpPr>
        <p:spPr>
          <a:xfrm>
            <a:off x="8699" y="685800"/>
            <a:ext cx="3048000" cy="523220"/>
          </a:xfrm>
          <a:prstGeom prst="rect">
            <a:avLst/>
          </a:prstGeom>
          <a:noFill/>
          <a:ln w="19050">
            <a:noFill/>
          </a:ln>
        </p:spPr>
        <p:txBody>
          <a:bodyPr wrap="square" rtlCol="0">
            <a:spAutoFit/>
          </a:bodyPr>
          <a:lstStyle/>
          <a:p>
            <a:pPr algn="ctr" fontAlgn="base">
              <a:spcBef>
                <a:spcPct val="0"/>
              </a:spcBef>
              <a:spcAft>
                <a:spcPct val="0"/>
              </a:spcAft>
            </a:pPr>
            <a:r>
              <a:rPr lang="en-US" sz="1400" dirty="0" err="1">
                <a:solidFill>
                  <a:srgbClr val="2B62CB">
                    <a:lumMod val="40000"/>
                    <a:lumOff val="60000"/>
                  </a:srgbClr>
                </a:solidFill>
                <a:latin typeface="Arial" charset="0"/>
              </a:rPr>
              <a:t>Meadowcroft</a:t>
            </a:r>
            <a:r>
              <a:rPr lang="en-US" sz="1400" dirty="0">
                <a:solidFill>
                  <a:srgbClr val="2B62CB">
                    <a:lumMod val="40000"/>
                    <a:lumOff val="60000"/>
                  </a:srgbClr>
                </a:solidFill>
                <a:latin typeface="Arial" charset="0"/>
              </a:rPr>
              <a:t> </a:t>
            </a:r>
            <a:r>
              <a:rPr lang="en-US" sz="1400" dirty="0" err="1">
                <a:solidFill>
                  <a:srgbClr val="2B62CB">
                    <a:lumMod val="40000"/>
                    <a:lumOff val="60000"/>
                  </a:srgbClr>
                </a:solidFill>
                <a:latin typeface="Arial" charset="0"/>
              </a:rPr>
              <a:t>Rockshelter</a:t>
            </a:r>
            <a:r>
              <a:rPr lang="en-US" sz="1400" dirty="0">
                <a:solidFill>
                  <a:srgbClr val="2B62CB">
                    <a:lumMod val="40000"/>
                    <a:lumOff val="60000"/>
                  </a:srgbClr>
                </a:solidFill>
                <a:latin typeface="Arial" charset="0"/>
              </a:rPr>
              <a:t>, PA</a:t>
            </a:r>
          </a:p>
          <a:p>
            <a:pPr algn="ctr" fontAlgn="base">
              <a:spcBef>
                <a:spcPct val="0"/>
              </a:spcBef>
              <a:spcAft>
                <a:spcPct val="0"/>
              </a:spcAft>
            </a:pPr>
            <a:r>
              <a:rPr lang="en-US" sz="1400" dirty="0">
                <a:solidFill>
                  <a:srgbClr val="2B62CB">
                    <a:lumMod val="40000"/>
                    <a:lumOff val="60000"/>
                  </a:srgbClr>
                </a:solidFill>
                <a:latin typeface="Arial" charset="0"/>
              </a:rPr>
              <a:t>19,000 to 13,000 </a:t>
            </a:r>
            <a:r>
              <a:rPr lang="en-US" sz="1400" dirty="0" err="1">
                <a:solidFill>
                  <a:srgbClr val="2B62CB">
                    <a:lumMod val="40000"/>
                    <a:lumOff val="60000"/>
                  </a:srgbClr>
                </a:solidFill>
                <a:latin typeface="Arial" charset="0"/>
              </a:rPr>
              <a:t>y.a</a:t>
            </a:r>
            <a:r>
              <a:rPr lang="en-US" sz="1400" dirty="0">
                <a:solidFill>
                  <a:srgbClr val="2B62CB">
                    <a:lumMod val="40000"/>
                    <a:lumOff val="60000"/>
                  </a:srgbClr>
                </a:solidFill>
                <a:latin typeface="Arial" charset="0"/>
              </a:rPr>
              <a:t>.</a:t>
            </a:r>
          </a:p>
        </p:txBody>
      </p:sp>
      <p:pic>
        <p:nvPicPr>
          <p:cNvPr id="17" name="Picture 16" descr="meadowcroftlithicassemblagesm.jpg"/>
          <p:cNvPicPr>
            <a:picLocks noChangeAspect="1"/>
          </p:cNvPicPr>
          <p:nvPr/>
        </p:nvPicPr>
        <p:blipFill>
          <a:blip r:embed="rId9" cstate="print"/>
          <a:srcRect b="20533"/>
          <a:stretch>
            <a:fillRect/>
          </a:stretch>
        </p:blipFill>
        <p:spPr>
          <a:xfrm>
            <a:off x="76200" y="5082824"/>
            <a:ext cx="2971800" cy="1698976"/>
          </a:xfrm>
          <a:prstGeom prst="rect">
            <a:avLst/>
          </a:prstGeom>
          <a:ln w="19050">
            <a:solidFill>
              <a:schemeClr val="bg2">
                <a:lumMod val="10000"/>
              </a:schemeClr>
            </a:solidFill>
          </a:ln>
        </p:spPr>
      </p:pic>
      <p:pic>
        <p:nvPicPr>
          <p:cNvPr id="18" name="Picture 17" descr="Screen Shot 2013-01-14 at 8.35.48 AM.png"/>
          <p:cNvPicPr>
            <a:picLocks noChangeAspect="1"/>
          </p:cNvPicPr>
          <p:nvPr/>
        </p:nvPicPr>
        <p:blipFill>
          <a:blip r:embed="rId10" cstate="print"/>
          <a:srcRect b="47070"/>
          <a:stretch>
            <a:fillRect/>
          </a:stretch>
        </p:blipFill>
        <p:spPr>
          <a:xfrm>
            <a:off x="6934201" y="5849130"/>
            <a:ext cx="2057400" cy="932670"/>
          </a:xfrm>
          <a:prstGeom prst="rect">
            <a:avLst/>
          </a:prstGeom>
        </p:spPr>
      </p:pic>
    </p:spTree>
    <p:extLst>
      <p:ext uri="{BB962C8B-B14F-4D97-AF65-F5344CB8AC3E}">
        <p14:creationId xmlns:p14="http://schemas.microsoft.com/office/powerpoint/2010/main" val="12821588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1066800"/>
          </a:xfrm>
        </p:spPr>
        <p:txBody>
          <a:bodyPr>
            <a:normAutofit fontScale="90000"/>
          </a:bodyPr>
          <a:lstStyle/>
          <a:p>
            <a:pPr algn="l"/>
            <a:r>
              <a:rPr lang="en-US" sz="4000" dirty="0" smtClean="0">
                <a:solidFill>
                  <a:schemeClr val="tx1"/>
                </a:solidFill>
              </a:rPr>
              <a:t>Pre-Clovis in RI?  Maybe - Late Glacial Maximum  Glaciation ca. 26,000 </a:t>
            </a:r>
            <a:r>
              <a:rPr lang="en-US" sz="4000" dirty="0" err="1" smtClean="0">
                <a:solidFill>
                  <a:schemeClr val="tx1"/>
                </a:solidFill>
              </a:rPr>
              <a:t>ya</a:t>
            </a:r>
            <a:r>
              <a:rPr lang="en-US" sz="4000" dirty="0" smtClean="0">
                <a:solidFill>
                  <a:schemeClr val="tx1"/>
                </a:solidFill>
              </a:rPr>
              <a:t>.</a:t>
            </a:r>
            <a:endParaRPr lang="en-US" sz="4000" dirty="0">
              <a:solidFill>
                <a:schemeClr val="tx1"/>
              </a:solidFill>
            </a:endParaRPr>
          </a:p>
        </p:txBody>
      </p:sp>
      <p:pic>
        <p:nvPicPr>
          <p:cNvPr id="114700" name="Picture 12" descr="http://www.wesleyan.edu/ctgeology/Glacial/IceMargins.jpg"/>
          <p:cNvPicPr>
            <a:picLocks noChangeAspect="1" noChangeArrowheads="1"/>
          </p:cNvPicPr>
          <p:nvPr/>
        </p:nvPicPr>
        <p:blipFill rotWithShape="1">
          <a:blip r:embed="rId3" cstate="print">
            <a:duotone>
              <a:schemeClr val="accent6">
                <a:shade val="45000"/>
                <a:satMod val="135000"/>
              </a:schemeClr>
              <a:prstClr val="white"/>
            </a:duotone>
            <a:lum bright="-24000"/>
          </a:blip>
          <a:srcRect t="55479" r="1800" b="5134"/>
          <a:stretch/>
        </p:blipFill>
        <p:spPr bwMode="auto">
          <a:xfrm>
            <a:off x="4724400" y="4320174"/>
            <a:ext cx="4203816" cy="2461626"/>
          </a:xfrm>
          <a:prstGeom prst="rect">
            <a:avLst/>
          </a:prstGeom>
          <a:noFill/>
          <a:ln w="19050">
            <a:solidFill>
              <a:schemeClr val="bg2">
                <a:lumMod val="25000"/>
              </a:schemeClr>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269" y="1157819"/>
            <a:ext cx="4532355" cy="4861981"/>
          </a:xfrm>
          <a:prstGeom prst="rect">
            <a:avLst/>
          </a:prstGeom>
          <a:ln w="19050">
            <a:solidFill>
              <a:schemeClr val="bg2">
                <a:lumMod val="25000"/>
              </a:schemeClr>
            </a:solidFill>
          </a:ln>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088" t="5519" r="4033" b="3419"/>
          <a:stretch/>
        </p:blipFill>
        <p:spPr>
          <a:xfrm>
            <a:off x="4724400" y="1143000"/>
            <a:ext cx="4196196" cy="3077210"/>
          </a:xfrm>
          <a:prstGeom prst="rect">
            <a:avLst/>
          </a:prstGeom>
          <a:ln w="19050">
            <a:solidFill>
              <a:schemeClr val="bg2">
                <a:lumMod val="25000"/>
              </a:schemeClr>
            </a:solidFill>
          </a:ln>
        </p:spPr>
      </p:pic>
    </p:spTree>
    <p:extLst>
      <p:ext uri="{BB962C8B-B14F-4D97-AF65-F5344CB8AC3E}">
        <p14:creationId xmlns:p14="http://schemas.microsoft.com/office/powerpoint/2010/main" val="24037021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4777" t="6184" r="4464" b="7254"/>
          <a:stretch/>
        </p:blipFill>
        <p:spPr>
          <a:xfrm>
            <a:off x="105809" y="2743200"/>
            <a:ext cx="3828500" cy="2821000"/>
          </a:xfrm>
          <a:prstGeom prst="rect">
            <a:avLst/>
          </a:prstGeom>
          <a:ln w="19050">
            <a:solidFill>
              <a:schemeClr val="bg2">
                <a:lumMod val="25000"/>
              </a:schemeClr>
            </a:solidFill>
          </a:ln>
        </p:spPr>
      </p:pic>
      <p:sp>
        <p:nvSpPr>
          <p:cNvPr id="2" name="Title 1"/>
          <p:cNvSpPr>
            <a:spLocks noGrp="1"/>
          </p:cNvSpPr>
          <p:nvPr>
            <p:ph type="title"/>
          </p:nvPr>
        </p:nvSpPr>
        <p:spPr>
          <a:xfrm>
            <a:off x="914400" y="-381000"/>
            <a:ext cx="8229600" cy="1143000"/>
          </a:xfrm>
        </p:spPr>
        <p:txBody>
          <a:bodyPr>
            <a:normAutofit/>
          </a:bodyPr>
          <a:lstStyle/>
          <a:p>
            <a:pPr algn="r"/>
            <a:r>
              <a:rPr lang="en-US" sz="4400" dirty="0" smtClean="0"/>
              <a:t>At least not on land</a:t>
            </a:r>
            <a:endParaRPr lang="en-US" sz="4400" dirty="0"/>
          </a:p>
        </p:txBody>
      </p:sp>
      <p:pic>
        <p:nvPicPr>
          <p:cNvPr id="7" name="Picture 6" descr="ancientshoreline.jpg"/>
          <p:cNvPicPr>
            <a:picLocks noChangeAspect="1"/>
          </p:cNvPicPr>
          <p:nvPr/>
        </p:nvPicPr>
        <p:blipFill>
          <a:blip r:embed="rId3" cstate="print"/>
          <a:srcRect l="2345" t="9231" r="2345" b="6154"/>
          <a:stretch>
            <a:fillRect/>
          </a:stretch>
        </p:blipFill>
        <p:spPr>
          <a:xfrm>
            <a:off x="76200" y="76200"/>
            <a:ext cx="3858109" cy="2610797"/>
          </a:xfrm>
          <a:prstGeom prst="rect">
            <a:avLst/>
          </a:prstGeom>
          <a:ln w="19050">
            <a:solidFill>
              <a:schemeClr val="tx2">
                <a:lumMod val="75000"/>
              </a:schemeClr>
            </a:solidFill>
          </a:ln>
        </p:spPr>
      </p:pic>
      <p:pic>
        <p:nvPicPr>
          <p:cNvPr id="11" name="Picture 2" descr="http://arrowheadology.com/forums/attachments/primitive-technology-cultures/52410d1309474633-across-atlantic-ice-origin-americas-clovis-culture-9780520227835.jpg"/>
          <p:cNvPicPr>
            <a:picLocks noChangeAspect="1" noChangeArrowheads="1"/>
          </p:cNvPicPr>
          <p:nvPr/>
        </p:nvPicPr>
        <p:blipFill>
          <a:blip r:embed="rId4" cstate="print"/>
          <a:srcRect l="8229" r="8229"/>
          <a:stretch>
            <a:fillRect/>
          </a:stretch>
        </p:blipFill>
        <p:spPr bwMode="auto">
          <a:xfrm>
            <a:off x="4038600" y="947058"/>
            <a:ext cx="1273207" cy="2177142"/>
          </a:xfrm>
          <a:prstGeom prst="rect">
            <a:avLst/>
          </a:prstGeom>
          <a:noFill/>
          <a:ln w="19050">
            <a:solidFill>
              <a:schemeClr val="bg2">
                <a:lumMod val="10000"/>
              </a:schemeClr>
            </a:solidFill>
          </a:ln>
        </p:spPr>
      </p:pic>
      <p:pic>
        <p:nvPicPr>
          <p:cNvPr id="12" name="Picture 11" descr="20130417070553978_0050.jpg"/>
          <p:cNvPicPr>
            <a:picLocks noChangeAspect="1"/>
          </p:cNvPicPr>
          <p:nvPr/>
        </p:nvPicPr>
        <p:blipFill>
          <a:blip r:embed="rId5" cstate="print">
            <a:duotone>
              <a:schemeClr val="accent6">
                <a:shade val="45000"/>
                <a:satMod val="135000"/>
              </a:schemeClr>
              <a:prstClr val="white"/>
            </a:duotone>
            <a:lum bright="-19000" contrast="23000"/>
          </a:blip>
          <a:stretch>
            <a:fillRect/>
          </a:stretch>
        </p:blipFill>
        <p:spPr>
          <a:xfrm>
            <a:off x="6400800" y="3365239"/>
            <a:ext cx="2641564" cy="2425961"/>
          </a:xfrm>
          <a:prstGeom prst="rect">
            <a:avLst/>
          </a:prstGeom>
          <a:ln w="19050">
            <a:solidFill>
              <a:schemeClr val="bg2">
                <a:lumMod val="10000"/>
              </a:schemeClr>
            </a:solidFill>
          </a:ln>
        </p:spPr>
      </p:pic>
      <p:sp>
        <p:nvSpPr>
          <p:cNvPr id="21" name="TextBox 20"/>
          <p:cNvSpPr txBox="1"/>
          <p:nvPr/>
        </p:nvSpPr>
        <p:spPr>
          <a:xfrm>
            <a:off x="3962400" y="6211669"/>
            <a:ext cx="5181600" cy="646331"/>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rPr>
              <a:t>100 km (62 mi) off shore in 75 m (246ft) of water.</a:t>
            </a:r>
          </a:p>
          <a:p>
            <a:pPr fontAlgn="base">
              <a:spcBef>
                <a:spcPct val="0"/>
              </a:spcBef>
              <a:spcAft>
                <a:spcPct val="0"/>
              </a:spcAft>
            </a:pPr>
            <a:r>
              <a:rPr lang="en-US" dirty="0">
                <a:solidFill>
                  <a:prstClr val="black"/>
                </a:solidFill>
                <a:latin typeface="Arial" charset="0"/>
              </a:rPr>
              <a:t>Collagen C14 date of mastodon ca. 23,000 </a:t>
            </a:r>
            <a:r>
              <a:rPr lang="en-US" dirty="0" err="1">
                <a:solidFill>
                  <a:prstClr val="black"/>
                </a:solidFill>
                <a:latin typeface="Arial" charset="0"/>
              </a:rPr>
              <a:t>y.a</a:t>
            </a:r>
            <a:r>
              <a:rPr lang="en-US" dirty="0">
                <a:solidFill>
                  <a:prstClr val="black"/>
                </a:solidFill>
                <a:latin typeface="Arial" charset="0"/>
              </a:rPr>
              <a:t>.</a:t>
            </a:r>
          </a:p>
        </p:txBody>
      </p:sp>
      <p:pic>
        <p:nvPicPr>
          <p:cNvPr id="23" name="Picture 22" descr="Solutrean route.jpg"/>
          <p:cNvPicPr>
            <a:picLocks noChangeAspect="1"/>
          </p:cNvPicPr>
          <p:nvPr/>
        </p:nvPicPr>
        <p:blipFill>
          <a:blip r:embed="rId6" cstate="print"/>
          <a:srcRect l="1988" t="2187" r="3975" b="2187"/>
          <a:stretch>
            <a:fillRect/>
          </a:stretch>
        </p:blipFill>
        <p:spPr>
          <a:xfrm>
            <a:off x="1752600" y="4800600"/>
            <a:ext cx="2131714" cy="1970255"/>
          </a:xfrm>
          <a:prstGeom prst="rect">
            <a:avLst/>
          </a:prstGeom>
          <a:ln w="19050">
            <a:solidFill>
              <a:schemeClr val="bg2">
                <a:lumMod val="10000"/>
              </a:schemeClr>
            </a:solidFill>
          </a:ln>
        </p:spPr>
      </p:pic>
      <p:pic>
        <p:nvPicPr>
          <p:cNvPr id="24" name="Picture 23" descr="bilde.jpg"/>
          <p:cNvPicPr>
            <a:picLocks noChangeAspect="1"/>
          </p:cNvPicPr>
          <p:nvPr/>
        </p:nvPicPr>
        <p:blipFill>
          <a:blip r:embed="rId7" cstate="print"/>
          <a:stretch>
            <a:fillRect/>
          </a:stretch>
        </p:blipFill>
        <p:spPr>
          <a:xfrm>
            <a:off x="5410200" y="914400"/>
            <a:ext cx="3218622" cy="2209800"/>
          </a:xfrm>
          <a:prstGeom prst="rect">
            <a:avLst/>
          </a:prstGeom>
          <a:ln w="19050">
            <a:solidFill>
              <a:schemeClr val="bg2">
                <a:lumMod val="10000"/>
              </a:schemeClr>
            </a:solidFill>
          </a:ln>
        </p:spPr>
      </p:pic>
      <p:pic>
        <p:nvPicPr>
          <p:cNvPr id="27" name="Picture 26" descr="solutree.jpg"/>
          <p:cNvPicPr>
            <a:picLocks noChangeAspect="1"/>
          </p:cNvPicPr>
          <p:nvPr/>
        </p:nvPicPr>
        <p:blipFill>
          <a:blip r:embed="rId8" cstate="print"/>
          <a:srcRect l="16203" t="2021" r="20253"/>
          <a:stretch>
            <a:fillRect/>
          </a:stretch>
        </p:blipFill>
        <p:spPr>
          <a:xfrm>
            <a:off x="7315200" y="3769220"/>
            <a:ext cx="555671" cy="1717180"/>
          </a:xfrm>
          <a:prstGeom prst="rect">
            <a:avLst/>
          </a:prstGeom>
          <a:ln w="19050">
            <a:solidFill>
              <a:schemeClr val="bg2">
                <a:lumMod val="10000"/>
              </a:schemeClr>
            </a:solidFill>
          </a:ln>
        </p:spPr>
      </p:pic>
      <p:pic>
        <p:nvPicPr>
          <p:cNvPr id="17" name="Picture 16" descr="220px-Solutrean_tools_22000_17000_Crot_du_Charnier_Solutre_Pouilly_Saone_et_Loire_France.jpg"/>
          <p:cNvPicPr>
            <a:picLocks noChangeAspect="1"/>
          </p:cNvPicPr>
          <p:nvPr/>
        </p:nvPicPr>
        <p:blipFill>
          <a:blip r:embed="rId9" cstate="print"/>
          <a:stretch>
            <a:fillRect/>
          </a:stretch>
        </p:blipFill>
        <p:spPr>
          <a:xfrm>
            <a:off x="228600" y="5105400"/>
            <a:ext cx="1321893" cy="1676400"/>
          </a:xfrm>
          <a:prstGeom prst="rect">
            <a:avLst/>
          </a:prstGeom>
          <a:ln w="19050">
            <a:solidFill>
              <a:schemeClr val="bg2">
                <a:lumMod val="10000"/>
              </a:schemeClr>
            </a:solidFill>
          </a:ln>
        </p:spPr>
      </p:pic>
      <p:pic>
        <p:nvPicPr>
          <p:cNvPr id="28" name="Picture 27" descr="a53aa159-4eb2-400d-bf4a-763e467742c2.jpg"/>
          <p:cNvPicPr>
            <a:picLocks noChangeAspect="1"/>
          </p:cNvPicPr>
          <p:nvPr/>
        </p:nvPicPr>
        <p:blipFill>
          <a:blip r:embed="rId10" cstate="print"/>
          <a:srcRect t="2963"/>
          <a:stretch>
            <a:fillRect/>
          </a:stretch>
        </p:blipFill>
        <p:spPr>
          <a:xfrm>
            <a:off x="4038600" y="3276600"/>
            <a:ext cx="2285999" cy="2874833"/>
          </a:xfrm>
          <a:prstGeom prst="rect">
            <a:avLst/>
          </a:prstGeom>
          <a:ln w="19050">
            <a:solidFill>
              <a:schemeClr val="bg2">
                <a:lumMod val="10000"/>
              </a:schemeClr>
            </a:solidFill>
          </a:ln>
        </p:spPr>
      </p:pic>
      <p:pic>
        <p:nvPicPr>
          <p:cNvPr id="29" name="Picture 28" descr="cinmar_display.jpg"/>
          <p:cNvPicPr>
            <a:picLocks noChangeAspect="1"/>
          </p:cNvPicPr>
          <p:nvPr/>
        </p:nvPicPr>
        <p:blipFill>
          <a:blip r:embed="rId11" cstate="print"/>
          <a:srcRect l="21000" t="19068"/>
          <a:stretch>
            <a:fillRect/>
          </a:stretch>
        </p:blipFill>
        <p:spPr>
          <a:xfrm>
            <a:off x="7623048" y="664460"/>
            <a:ext cx="1444752" cy="1164340"/>
          </a:xfrm>
          <a:prstGeom prst="rect">
            <a:avLst/>
          </a:prstGeom>
          <a:ln w="19050">
            <a:solidFill>
              <a:schemeClr val="bg2">
                <a:lumMod val="10000"/>
              </a:schemeClr>
            </a:solidFill>
          </a:ln>
        </p:spPr>
      </p:pic>
    </p:spTree>
    <p:extLst>
      <p:ext uri="{BB962C8B-B14F-4D97-AF65-F5344CB8AC3E}">
        <p14:creationId xmlns:p14="http://schemas.microsoft.com/office/powerpoint/2010/main" val="16158640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2.jpg"/>
          <p:cNvPicPr>
            <a:picLocks noChangeAspect="1"/>
          </p:cNvPicPr>
          <p:nvPr/>
        </p:nvPicPr>
        <p:blipFill>
          <a:blip r:embed="rId2" cstate="print"/>
          <a:stretch>
            <a:fillRect/>
          </a:stretch>
        </p:blipFill>
        <p:spPr>
          <a:xfrm>
            <a:off x="76200" y="76200"/>
            <a:ext cx="4572000" cy="2915708"/>
          </a:xfrm>
          <a:prstGeom prst="rect">
            <a:avLst/>
          </a:prstGeom>
          <a:ln w="19050">
            <a:solidFill>
              <a:schemeClr val="bg2">
                <a:lumMod val="25000"/>
              </a:schemeClr>
            </a:solidFill>
          </a:ln>
        </p:spPr>
      </p:pic>
      <p:pic>
        <p:nvPicPr>
          <p:cNvPr id="5" name="Picture 4" descr="native_american_storyteller.jpg"/>
          <p:cNvPicPr>
            <a:picLocks noChangeAspect="1"/>
          </p:cNvPicPr>
          <p:nvPr/>
        </p:nvPicPr>
        <p:blipFill>
          <a:blip r:embed="rId3" cstate="print"/>
          <a:stretch>
            <a:fillRect/>
          </a:stretch>
        </p:blipFill>
        <p:spPr>
          <a:xfrm>
            <a:off x="4775200" y="76200"/>
            <a:ext cx="4292600" cy="3219450"/>
          </a:xfrm>
          <a:prstGeom prst="rect">
            <a:avLst/>
          </a:prstGeom>
          <a:ln w="19050">
            <a:solidFill>
              <a:schemeClr val="bg2">
                <a:lumMod val="25000"/>
              </a:schemeClr>
            </a:solidFill>
          </a:ln>
        </p:spPr>
      </p:pic>
      <p:pic>
        <p:nvPicPr>
          <p:cNvPr id="6" name="Picture 5" descr="american-indian-storyteller.jpg"/>
          <p:cNvPicPr>
            <a:picLocks noChangeAspect="1"/>
          </p:cNvPicPr>
          <p:nvPr/>
        </p:nvPicPr>
        <p:blipFill>
          <a:blip r:embed="rId4" cstate="print"/>
          <a:stretch>
            <a:fillRect/>
          </a:stretch>
        </p:blipFill>
        <p:spPr>
          <a:xfrm>
            <a:off x="4793556" y="3390900"/>
            <a:ext cx="4274244" cy="3390900"/>
          </a:xfrm>
          <a:prstGeom prst="rect">
            <a:avLst/>
          </a:prstGeom>
          <a:ln w="19050">
            <a:solidFill>
              <a:schemeClr val="bg2">
                <a:lumMod val="25000"/>
              </a:schemeClr>
            </a:solidFill>
          </a:ln>
        </p:spPr>
      </p:pic>
      <p:pic>
        <p:nvPicPr>
          <p:cNvPr id="8" name="Picture 5" descr="Riverside petro"/>
          <p:cNvPicPr>
            <a:picLocks noChangeAspect="1" noChangeArrowheads="1"/>
          </p:cNvPicPr>
          <p:nvPr/>
        </p:nvPicPr>
        <p:blipFill>
          <a:blip r:embed="rId5" cstate="print"/>
          <a:srcRect/>
          <a:stretch>
            <a:fillRect/>
          </a:stretch>
        </p:blipFill>
        <p:spPr bwMode="auto">
          <a:xfrm>
            <a:off x="76200" y="3048000"/>
            <a:ext cx="2800350" cy="3733800"/>
          </a:xfrm>
          <a:prstGeom prst="rect">
            <a:avLst/>
          </a:prstGeom>
          <a:noFill/>
          <a:ln w="19050">
            <a:solidFill>
              <a:schemeClr val="bg2">
                <a:lumMod val="25000"/>
              </a:schemeClr>
            </a:solidFill>
            <a:miter lim="800000"/>
            <a:headEnd/>
            <a:tailEnd/>
          </a:ln>
        </p:spPr>
      </p:pic>
      <p:pic>
        <p:nvPicPr>
          <p:cNvPr id="9" name="Picture 8" descr="riverside petro 3"/>
          <p:cNvPicPr>
            <a:picLocks noChangeAspect="1" noChangeArrowheads="1"/>
          </p:cNvPicPr>
          <p:nvPr/>
        </p:nvPicPr>
        <p:blipFill>
          <a:blip r:embed="rId6" cstate="print"/>
          <a:srcRect/>
          <a:stretch>
            <a:fillRect/>
          </a:stretch>
        </p:blipFill>
        <p:spPr bwMode="auto">
          <a:xfrm>
            <a:off x="2971800" y="3047999"/>
            <a:ext cx="1676400" cy="1685641"/>
          </a:xfrm>
          <a:prstGeom prst="rect">
            <a:avLst/>
          </a:prstGeom>
          <a:noFill/>
          <a:ln w="9525">
            <a:noFill/>
            <a:miter lim="800000"/>
            <a:headEnd/>
            <a:tailEnd/>
          </a:ln>
        </p:spPr>
      </p:pic>
      <p:pic>
        <p:nvPicPr>
          <p:cNvPr id="10" name="Picture 18" descr="Petroglyph (North Face)"/>
          <p:cNvPicPr>
            <a:picLocks noChangeAspect="1" noChangeArrowheads="1"/>
          </p:cNvPicPr>
          <p:nvPr/>
        </p:nvPicPr>
        <p:blipFill>
          <a:blip r:embed="rId7" cstate="print"/>
          <a:srcRect l="28145" t="43750" r="46908" b="18750"/>
          <a:stretch>
            <a:fillRect/>
          </a:stretch>
        </p:blipFill>
        <p:spPr bwMode="auto">
          <a:xfrm>
            <a:off x="2971818" y="4800600"/>
            <a:ext cx="1689709" cy="1905000"/>
          </a:xfrm>
          <a:prstGeom prst="rect">
            <a:avLst/>
          </a:prstGeom>
          <a:noFill/>
          <a:ln w="19050">
            <a:solidFill>
              <a:schemeClr val="bg2">
                <a:lumMod val="25000"/>
              </a:schemeClr>
            </a:solidFill>
            <a:miter lim="800000"/>
            <a:headEnd/>
            <a:tailEnd/>
          </a:ln>
        </p:spPr>
      </p:pic>
    </p:spTree>
    <p:extLst>
      <p:ext uri="{BB962C8B-B14F-4D97-AF65-F5344CB8AC3E}">
        <p14:creationId xmlns:p14="http://schemas.microsoft.com/office/powerpoint/2010/main" val="29093712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0" y="914400"/>
            <a:ext cx="7620000" cy="461665"/>
          </a:xfrm>
          <a:prstGeom prst="rect">
            <a:avLst/>
          </a:prstGeom>
          <a:noFill/>
        </p:spPr>
        <p:txBody>
          <a:bodyPr wrap="square" rtlCol="0">
            <a:spAutoFit/>
          </a:bodyPr>
          <a:lstStyle/>
          <a:p>
            <a:pPr algn="ctr"/>
            <a:r>
              <a:rPr lang="en-US" sz="2400" b="1" u="sng" dirty="0" smtClean="0">
                <a:solidFill>
                  <a:prstClr val="white"/>
                </a:solidFill>
              </a:rPr>
              <a:t>Who’s Past is it and Who Gets to Write its History?</a:t>
            </a:r>
            <a:endParaRPr lang="en-US" sz="2400" b="1" u="sng" dirty="0">
              <a:solidFill>
                <a:prstClr val="white"/>
              </a:solidFill>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74" t="6666" r="5561" b="14411"/>
          <a:stretch/>
        </p:blipFill>
        <p:spPr bwMode="auto">
          <a:xfrm>
            <a:off x="1496085" y="2971800"/>
            <a:ext cx="6320423" cy="3136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1524507"/>
            <a:ext cx="4572000" cy="1723549"/>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smtClean="0">
                <a:ln>
                  <a:noFill/>
                </a:ln>
                <a:solidFill>
                  <a:schemeClr val="tx1">
                    <a:lumMod val="85000"/>
                  </a:schemeClr>
                </a:solidFill>
                <a:effectLst/>
                <a:uLnTx/>
                <a:uFillTx/>
              </a:rPr>
              <a:t>Narragansett Tribal Oral History</a:t>
            </a:r>
            <a:endParaRPr kumimoji="0" lang="en-US" sz="1400" b="1" i="0" u="sng" strike="noStrike" kern="0" cap="none" spc="0" normalizeH="0" baseline="0" noProof="0" dirty="0" smtClean="0">
              <a:ln>
                <a:noFill/>
              </a:ln>
              <a:solidFill>
                <a:schemeClr val="tx1">
                  <a:lumMod val="85000"/>
                </a:schemeClr>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85000"/>
                  </a:schemeClr>
                </a:solidFill>
                <a:effectLst/>
                <a:uLnTx/>
                <a:uFillTx/>
              </a:rPr>
              <a:t>Informs us that more than 15,000 years ago, the ancient villages of the ancestral Narragansett were out where the ocean is now, and that overnight the ocean’s waters began to rise and their people had to evacuate their ancient homes.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lumMod val="95000"/>
                  </a:prstClr>
                </a:solidFill>
                <a:effectLst/>
                <a:uLnTx/>
                <a:uFillTx/>
              </a:rPr>
              <a:t> </a:t>
            </a:r>
            <a:endParaRPr kumimoji="0" lang="en-US"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0356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7200"/>
            <a:ext cx="6781800" cy="1066800"/>
          </a:xfrm>
        </p:spPr>
        <p:txBody>
          <a:bodyPr>
            <a:normAutofit/>
          </a:bodyPr>
          <a:lstStyle/>
          <a:p>
            <a:pPr algn="r"/>
            <a:r>
              <a:rPr lang="en-US" sz="3600" dirty="0" smtClean="0">
                <a:solidFill>
                  <a:schemeClr val="tx1">
                    <a:lumMod val="85000"/>
                    <a:lumOff val="15000"/>
                  </a:schemeClr>
                </a:solidFill>
                <a:effectLst>
                  <a:outerShdw blurRad="38100" dist="38100" dir="2700000" algn="tl">
                    <a:srgbClr val="000000">
                      <a:alpha val="43137"/>
                    </a:srgbClr>
                  </a:outerShdw>
                </a:effectLst>
              </a:rPr>
              <a:t>What is Archaeology?</a:t>
            </a:r>
            <a:endParaRPr lang="en-US" sz="3600" dirty="0">
              <a:solidFill>
                <a:schemeClr val="tx1">
                  <a:lumMod val="85000"/>
                  <a:lumOff val="15000"/>
                </a:schemeClr>
              </a:solidFill>
              <a:effectLst>
                <a:outerShdw blurRad="38100" dist="38100" dir="2700000" algn="tl">
                  <a:srgbClr val="000000">
                    <a:alpha val="43137"/>
                  </a:srgbClr>
                </a:outerShdw>
              </a:effectLst>
            </a:endParaRPr>
          </a:p>
        </p:txBody>
      </p:sp>
      <p:sp>
        <p:nvSpPr>
          <p:cNvPr id="4" name="Rectangle 4"/>
          <p:cNvSpPr>
            <a:spLocks noChangeArrowheads="1"/>
          </p:cNvSpPr>
          <p:nvPr/>
        </p:nvSpPr>
        <p:spPr bwMode="auto">
          <a:xfrm>
            <a:off x="76200" y="581561"/>
            <a:ext cx="9067800" cy="1323439"/>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000" b="1" dirty="0">
                <a:solidFill>
                  <a:srgbClr val="04617B"/>
                </a:solidFill>
                <a:cs typeface="Times New Roman" pitchFamily="18" charset="0"/>
              </a:rPr>
              <a:t>Archaeology </a:t>
            </a:r>
            <a:r>
              <a:rPr lang="en-US" sz="2000" dirty="0">
                <a:solidFill>
                  <a:srgbClr val="04617B"/>
                </a:solidFill>
                <a:cs typeface="Times New Roman" pitchFamily="18" charset="0"/>
              </a:rPr>
              <a:t>or </a:t>
            </a:r>
            <a:r>
              <a:rPr lang="en-US" sz="2000" b="1" dirty="0">
                <a:solidFill>
                  <a:srgbClr val="04617B"/>
                </a:solidFill>
                <a:cs typeface="Times New Roman" pitchFamily="18" charset="0"/>
              </a:rPr>
              <a:t>Archeology (</a:t>
            </a:r>
            <a:r>
              <a:rPr lang="en-US" sz="2000" i="1" dirty="0" err="1">
                <a:solidFill>
                  <a:srgbClr val="04617B"/>
                </a:solidFill>
                <a:cs typeface="Times New Roman" pitchFamily="18" charset="0"/>
              </a:rPr>
              <a:t>archaeo</a:t>
            </a:r>
            <a:r>
              <a:rPr lang="en-US" sz="2000" i="1" dirty="0">
                <a:solidFill>
                  <a:srgbClr val="04617B"/>
                </a:solidFill>
                <a:cs typeface="Times New Roman" pitchFamily="18" charset="0"/>
              </a:rPr>
              <a:t> = </a:t>
            </a:r>
            <a:r>
              <a:rPr lang="en-US" sz="2000" dirty="0">
                <a:solidFill>
                  <a:srgbClr val="04617B"/>
                </a:solidFill>
                <a:cs typeface="Times New Roman" pitchFamily="18" charset="0"/>
              </a:rPr>
              <a:t>“ancient” and </a:t>
            </a:r>
            <a:r>
              <a:rPr lang="en-US" sz="2000" i="1" dirty="0">
                <a:solidFill>
                  <a:srgbClr val="04617B"/>
                </a:solidFill>
                <a:cs typeface="Times New Roman" pitchFamily="18" charset="0"/>
              </a:rPr>
              <a:t>logy = </a:t>
            </a:r>
            <a:r>
              <a:rPr lang="en-US" sz="2000" dirty="0">
                <a:solidFill>
                  <a:srgbClr val="04617B"/>
                </a:solidFill>
                <a:cs typeface="Times New Roman" pitchFamily="18" charset="0"/>
              </a:rPr>
              <a:t>“the study of”)</a:t>
            </a:r>
          </a:p>
          <a:p>
            <a:pPr fontAlgn="base">
              <a:spcBef>
                <a:spcPct val="0"/>
              </a:spcBef>
              <a:spcAft>
                <a:spcPct val="0"/>
              </a:spcAft>
            </a:pPr>
            <a:r>
              <a:rPr lang="en-US" sz="2000" dirty="0">
                <a:solidFill>
                  <a:prstClr val="black"/>
                </a:solidFill>
              </a:rPr>
              <a:t>Study of past human society through the examination of </a:t>
            </a:r>
            <a:r>
              <a:rPr lang="en-US" sz="2000" i="1" dirty="0">
                <a:solidFill>
                  <a:prstClr val="black"/>
                </a:solidFill>
              </a:rPr>
              <a:t>artifacts</a:t>
            </a:r>
            <a:r>
              <a:rPr lang="en-US" sz="2000" dirty="0">
                <a:solidFill>
                  <a:prstClr val="black"/>
                </a:solidFill>
              </a:rPr>
              <a:t>, </a:t>
            </a:r>
            <a:r>
              <a:rPr lang="en-US" sz="2000" i="1" dirty="0">
                <a:solidFill>
                  <a:prstClr val="black"/>
                </a:solidFill>
              </a:rPr>
              <a:t>features</a:t>
            </a:r>
            <a:r>
              <a:rPr lang="en-US" sz="2000" dirty="0">
                <a:solidFill>
                  <a:prstClr val="black"/>
                </a:solidFill>
              </a:rPr>
              <a:t>, </a:t>
            </a:r>
            <a:r>
              <a:rPr lang="en-US" sz="2000" i="1" dirty="0" err="1">
                <a:solidFill>
                  <a:prstClr val="black"/>
                </a:solidFill>
              </a:rPr>
              <a:t>ecofacts</a:t>
            </a:r>
            <a:r>
              <a:rPr lang="en-US" sz="2000" i="1" dirty="0">
                <a:solidFill>
                  <a:prstClr val="black"/>
                </a:solidFill>
              </a:rPr>
              <a:t>, </a:t>
            </a:r>
            <a:r>
              <a:rPr lang="en-US" sz="2000" dirty="0">
                <a:solidFill>
                  <a:prstClr val="black"/>
                </a:solidFill>
              </a:rPr>
              <a:t>and </a:t>
            </a:r>
            <a:r>
              <a:rPr lang="en-US" sz="2000" i="1" dirty="0">
                <a:solidFill>
                  <a:prstClr val="black"/>
                </a:solidFill>
              </a:rPr>
              <a:t>environmental data</a:t>
            </a:r>
            <a:r>
              <a:rPr lang="en-US" sz="2000" dirty="0">
                <a:solidFill>
                  <a:prstClr val="black"/>
                </a:solidFill>
              </a:rPr>
              <a:t>. Archaeology is empirically based and is often the only way to learn about peoples who left no written record.   </a:t>
            </a:r>
          </a:p>
        </p:txBody>
      </p:sp>
      <p:sp>
        <p:nvSpPr>
          <p:cNvPr id="20" name="Oval 19"/>
          <p:cNvSpPr/>
          <p:nvPr/>
        </p:nvSpPr>
        <p:spPr>
          <a:xfrm>
            <a:off x="3810000" y="2743200"/>
            <a:ext cx="17526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400" b="1" dirty="0">
                <a:solidFill>
                  <a:prstClr val="white"/>
                </a:solidFill>
              </a:rPr>
              <a:t>Anthropology</a:t>
            </a:r>
          </a:p>
          <a:p>
            <a:pPr algn="ctr" fontAlgn="base">
              <a:spcBef>
                <a:spcPct val="0"/>
              </a:spcBef>
              <a:spcAft>
                <a:spcPct val="0"/>
              </a:spcAft>
            </a:pPr>
            <a:r>
              <a:rPr lang="en-US" sz="1400" dirty="0">
                <a:solidFill>
                  <a:prstClr val="white"/>
                </a:solidFill>
              </a:rPr>
              <a:t>(</a:t>
            </a:r>
            <a:r>
              <a:rPr lang="en-US" sz="1400" dirty="0" err="1">
                <a:solidFill>
                  <a:prstClr val="white"/>
                </a:solidFill>
              </a:rPr>
              <a:t>Anthro</a:t>
            </a:r>
            <a:r>
              <a:rPr lang="en-US" sz="1400" dirty="0">
                <a:solidFill>
                  <a:prstClr val="white"/>
                </a:solidFill>
              </a:rPr>
              <a:t>=man)</a:t>
            </a:r>
          </a:p>
        </p:txBody>
      </p:sp>
      <p:sp>
        <p:nvSpPr>
          <p:cNvPr id="21" name="Oval 20"/>
          <p:cNvSpPr/>
          <p:nvPr/>
        </p:nvSpPr>
        <p:spPr>
          <a:xfrm>
            <a:off x="228600" y="3810000"/>
            <a:ext cx="1752600" cy="167640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dirty="0">
                <a:solidFill>
                  <a:prstClr val="white"/>
                </a:solidFill>
              </a:rPr>
              <a:t>Cultural</a:t>
            </a:r>
          </a:p>
        </p:txBody>
      </p:sp>
      <p:sp>
        <p:nvSpPr>
          <p:cNvPr id="22" name="Oval 21"/>
          <p:cNvSpPr/>
          <p:nvPr/>
        </p:nvSpPr>
        <p:spPr>
          <a:xfrm>
            <a:off x="1981200" y="5029200"/>
            <a:ext cx="1676400" cy="1676400"/>
          </a:xfrm>
          <a:prstGeom prst="ellipse">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dirty="0">
                <a:solidFill>
                  <a:prstClr val="white"/>
                </a:solidFill>
              </a:rPr>
              <a:t>Linguistic</a:t>
            </a:r>
          </a:p>
        </p:txBody>
      </p:sp>
      <p:sp>
        <p:nvSpPr>
          <p:cNvPr id="23" name="Oval 22"/>
          <p:cNvSpPr/>
          <p:nvPr/>
        </p:nvSpPr>
        <p:spPr>
          <a:xfrm>
            <a:off x="5791200" y="5029200"/>
            <a:ext cx="1676400" cy="1676400"/>
          </a:xfrm>
          <a:prstGeom prst="ellipse">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dirty="0">
                <a:solidFill>
                  <a:prstClr val="white"/>
                </a:solidFill>
              </a:rPr>
              <a:t>Biological</a:t>
            </a:r>
          </a:p>
        </p:txBody>
      </p:sp>
      <p:sp>
        <p:nvSpPr>
          <p:cNvPr id="24" name="Oval 23"/>
          <p:cNvSpPr/>
          <p:nvPr/>
        </p:nvSpPr>
        <p:spPr>
          <a:xfrm>
            <a:off x="7315200" y="3733800"/>
            <a:ext cx="1752600" cy="1676400"/>
          </a:xfrm>
          <a:prstGeom prst="ellipse">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dirty="0">
                <a:solidFill>
                  <a:prstClr val="white"/>
                </a:solidFill>
              </a:rPr>
              <a:t>Archaeology</a:t>
            </a:r>
          </a:p>
        </p:txBody>
      </p:sp>
      <p:cxnSp>
        <p:nvCxnSpPr>
          <p:cNvPr id="26" name="Straight Arrow Connector 25"/>
          <p:cNvCxnSpPr>
            <a:stCxn id="20" idx="2"/>
            <a:endCxn id="21" idx="7"/>
          </p:cNvCxnSpPr>
          <p:nvPr/>
        </p:nvCxnSpPr>
        <p:spPr>
          <a:xfrm flipH="1">
            <a:off x="1724537" y="3619500"/>
            <a:ext cx="2085463" cy="436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0" idx="3"/>
            <a:endCxn id="22" idx="7"/>
          </p:cNvCxnSpPr>
          <p:nvPr/>
        </p:nvCxnSpPr>
        <p:spPr>
          <a:xfrm flipH="1">
            <a:off x="3412097" y="4239138"/>
            <a:ext cx="654566" cy="1035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0" idx="6"/>
            <a:endCxn id="24" idx="2"/>
          </p:cNvCxnSpPr>
          <p:nvPr/>
        </p:nvCxnSpPr>
        <p:spPr>
          <a:xfrm>
            <a:off x="5562600" y="3619500"/>
            <a:ext cx="1752600" cy="952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9" name="Picture 48" descr="l9781405126328.jpg"/>
          <p:cNvPicPr>
            <a:picLocks noChangeAspect="1"/>
          </p:cNvPicPr>
          <p:nvPr/>
        </p:nvPicPr>
        <p:blipFill>
          <a:blip r:embed="rId2" cstate="print"/>
          <a:stretch>
            <a:fillRect/>
          </a:stretch>
        </p:blipFill>
        <p:spPr>
          <a:xfrm>
            <a:off x="1066800" y="5554048"/>
            <a:ext cx="865160" cy="1235943"/>
          </a:xfrm>
          <a:prstGeom prst="rect">
            <a:avLst/>
          </a:prstGeom>
          <a:ln w="19050">
            <a:solidFill>
              <a:srgbClr val="04617B"/>
            </a:solidFill>
          </a:ln>
        </p:spPr>
      </p:pic>
      <p:pic>
        <p:nvPicPr>
          <p:cNvPr id="50" name="Picture 49" descr="yanomami1.jpg"/>
          <p:cNvPicPr>
            <a:picLocks noChangeAspect="1"/>
          </p:cNvPicPr>
          <p:nvPr/>
        </p:nvPicPr>
        <p:blipFill>
          <a:blip r:embed="rId3" cstate="print"/>
          <a:stretch>
            <a:fillRect/>
          </a:stretch>
        </p:blipFill>
        <p:spPr>
          <a:xfrm>
            <a:off x="152401" y="1905000"/>
            <a:ext cx="2666999" cy="1781557"/>
          </a:xfrm>
          <a:prstGeom prst="rect">
            <a:avLst/>
          </a:prstGeom>
          <a:ln w="19050">
            <a:solidFill>
              <a:srgbClr val="04617B"/>
            </a:solidFill>
          </a:ln>
        </p:spPr>
      </p:pic>
      <p:pic>
        <p:nvPicPr>
          <p:cNvPr id="17" name="Picture 16" descr="postcardcahokia.jpg"/>
          <p:cNvPicPr>
            <a:picLocks noChangeAspect="1"/>
          </p:cNvPicPr>
          <p:nvPr/>
        </p:nvPicPr>
        <p:blipFill>
          <a:blip r:embed="rId4" cstate="print"/>
          <a:stretch>
            <a:fillRect/>
          </a:stretch>
        </p:blipFill>
        <p:spPr>
          <a:xfrm>
            <a:off x="5715000" y="1904999"/>
            <a:ext cx="3276600" cy="1759655"/>
          </a:xfrm>
          <a:prstGeom prst="rect">
            <a:avLst/>
          </a:prstGeom>
          <a:ln w="19050">
            <a:solidFill>
              <a:srgbClr val="04617B"/>
            </a:solidFill>
          </a:ln>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42" b="7212"/>
          <a:stretch/>
        </p:blipFill>
        <p:spPr>
          <a:xfrm>
            <a:off x="4186143" y="4664596"/>
            <a:ext cx="1528857" cy="2117204"/>
          </a:xfrm>
          <a:prstGeom prst="rect">
            <a:avLst/>
          </a:prstGeom>
          <a:ln w="19050">
            <a:solidFill>
              <a:srgbClr val="04617B"/>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567" y="5486400"/>
            <a:ext cx="732075" cy="1298086"/>
          </a:xfrm>
          <a:prstGeom prst="rect">
            <a:avLst/>
          </a:prstGeom>
          <a:ln w="19050">
            <a:solidFill>
              <a:srgbClr val="04617B"/>
            </a:solidFill>
          </a:ln>
        </p:spPr>
      </p:pic>
      <p:cxnSp>
        <p:nvCxnSpPr>
          <p:cNvPr id="31" name="Straight Arrow Connector 30"/>
          <p:cNvCxnSpPr>
            <a:stCxn id="20" idx="5"/>
            <a:endCxn id="23" idx="1"/>
          </p:cNvCxnSpPr>
          <p:nvPr/>
        </p:nvCxnSpPr>
        <p:spPr>
          <a:xfrm>
            <a:off x="5305937" y="4239138"/>
            <a:ext cx="730766" cy="1035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93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685800"/>
            <a:ext cx="9220200" cy="369332"/>
          </a:xfrm>
          <a:prstGeom prst="rect">
            <a:avLst/>
          </a:prstGeom>
          <a:noFill/>
        </p:spPr>
        <p:txBody>
          <a:bodyPr wrap="square" rtlCol="0">
            <a:spAutoFit/>
          </a:bodyPr>
          <a:lstStyle/>
          <a:p>
            <a:pPr fontAlgn="base">
              <a:spcBef>
                <a:spcPct val="0"/>
              </a:spcBef>
              <a:spcAft>
                <a:spcPct val="0"/>
              </a:spcAft>
            </a:pPr>
            <a:r>
              <a:rPr lang="en-US" b="1" u="sng" dirty="0">
                <a:solidFill>
                  <a:prstClr val="black"/>
                </a:solidFill>
                <a:cs typeface="Times New Roman" pitchFamily="18" charset="0"/>
              </a:rPr>
              <a:t>Artifact</a:t>
            </a:r>
            <a:r>
              <a:rPr lang="en-US" b="1" dirty="0">
                <a:solidFill>
                  <a:prstClr val="black"/>
                </a:solidFill>
                <a:cs typeface="Times New Roman" pitchFamily="18" charset="0"/>
              </a:rPr>
              <a:t>:</a:t>
            </a:r>
            <a:r>
              <a:rPr lang="en-US" dirty="0">
                <a:solidFill>
                  <a:prstClr val="black"/>
                </a:solidFill>
                <a:cs typeface="Times New Roman" pitchFamily="18" charset="0"/>
              </a:rPr>
              <a:t>  Any “thing” made or modified by humans.</a:t>
            </a:r>
            <a:endParaRPr lang="en-US" dirty="0">
              <a:solidFill>
                <a:prstClr val="black"/>
              </a:solidFill>
            </a:endParaRPr>
          </a:p>
        </p:txBody>
      </p:sp>
      <p:sp>
        <p:nvSpPr>
          <p:cNvPr id="4" name="Rectangle 4"/>
          <p:cNvSpPr>
            <a:spLocks noChangeArrowheads="1"/>
          </p:cNvSpPr>
          <p:nvPr/>
        </p:nvSpPr>
        <p:spPr bwMode="auto">
          <a:xfrm>
            <a:off x="381000" y="2209800"/>
            <a:ext cx="8229600" cy="461665"/>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400" dirty="0">
                <a:solidFill>
                  <a:prstClr val="black"/>
                </a:solidFill>
                <a:latin typeface="Arial" charset="0"/>
              </a:rPr>
              <a:t>    </a:t>
            </a:r>
          </a:p>
        </p:txBody>
      </p:sp>
      <p:pic>
        <p:nvPicPr>
          <p:cNvPr id="14" name="Picture 13" descr="Riverside 4 points.jpg"/>
          <p:cNvPicPr>
            <a:picLocks noChangeAspect="1"/>
          </p:cNvPicPr>
          <p:nvPr/>
        </p:nvPicPr>
        <p:blipFill rotWithShape="1">
          <a:blip r:embed="rId2" cstate="print"/>
          <a:srcRect b="15179"/>
          <a:stretch/>
        </p:blipFill>
        <p:spPr>
          <a:xfrm>
            <a:off x="103105" y="1130925"/>
            <a:ext cx="2030495" cy="2069475"/>
          </a:xfrm>
          <a:prstGeom prst="rect">
            <a:avLst/>
          </a:prstGeom>
          <a:ln w="19050">
            <a:solidFill>
              <a:srgbClr val="04617B"/>
            </a:solidFill>
          </a:ln>
        </p:spPr>
      </p:pic>
      <p:pic>
        <p:nvPicPr>
          <p:cNvPr id="21" name="Picture 11" descr="Picture_0765"/>
          <p:cNvPicPr>
            <a:picLocks noChangeAspect="1" noChangeArrowheads="1"/>
          </p:cNvPicPr>
          <p:nvPr/>
        </p:nvPicPr>
        <p:blipFill>
          <a:blip r:embed="rId3" cstate="print"/>
          <a:srcRect/>
          <a:stretch>
            <a:fillRect/>
          </a:stretch>
        </p:blipFill>
        <p:spPr bwMode="auto">
          <a:xfrm>
            <a:off x="2210756" y="1168400"/>
            <a:ext cx="3048000" cy="2032000"/>
          </a:xfrm>
          <a:prstGeom prst="rect">
            <a:avLst/>
          </a:prstGeom>
          <a:noFill/>
          <a:ln w="15875">
            <a:solidFill>
              <a:srgbClr val="04617B"/>
            </a:solidFill>
          </a:ln>
        </p:spPr>
      </p:pic>
      <p:sp>
        <p:nvSpPr>
          <p:cNvPr id="12" name="Title 1"/>
          <p:cNvSpPr txBox="1">
            <a:spLocks/>
          </p:cNvSpPr>
          <p:nvPr/>
        </p:nvSpPr>
        <p:spPr bwMode="auto">
          <a:xfrm>
            <a:off x="762000" y="-304800"/>
            <a:ext cx="8305800" cy="1066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rmAutofit fontScale="97500"/>
          </a:bodyPr>
          <a:lstStyle/>
          <a:p>
            <a:pPr algn="r" fontAlgn="base">
              <a:spcBef>
                <a:spcPct val="0"/>
              </a:spcBef>
              <a:spcAft>
                <a:spcPct val="0"/>
              </a:spcAft>
              <a:buClr>
                <a:prstClr val="black"/>
              </a:buClr>
              <a:defRPr/>
            </a:pPr>
            <a:r>
              <a:rPr lang="en-US" sz="3600" dirty="0">
                <a:solidFill>
                  <a:schemeClr val="tx1">
                    <a:lumMod val="85000"/>
                    <a:lumOff val="15000"/>
                  </a:schemeClr>
                </a:solidFill>
                <a:effectLst>
                  <a:outerShdw blurRad="38100" dist="38100" dir="2700000" algn="tl">
                    <a:srgbClr val="000000">
                      <a:alpha val="43137"/>
                    </a:srgbClr>
                  </a:outerShdw>
                </a:effectLst>
                <a:latin typeface="Arial" charset="0"/>
              </a:rPr>
              <a:t>Archaeological Terms (continued)</a:t>
            </a:r>
            <a:endParaRPr lang="en-US" sz="3600" kern="0" dirty="0">
              <a:solidFill>
                <a:schemeClr val="tx1">
                  <a:lumMod val="85000"/>
                  <a:lumOff val="15000"/>
                </a:schemeClr>
              </a:solidFill>
              <a:effectLst>
                <a:outerShdw blurRad="38100" dist="38100" dir="2700000" algn="tl">
                  <a:srgbClr val="000000">
                    <a:alpha val="43137"/>
                  </a:srgbClr>
                </a:outerShdw>
              </a:effectLst>
              <a:latin typeface="Calibri"/>
            </a:endParaRPr>
          </a:p>
        </p:txBody>
      </p:sp>
      <p:pic>
        <p:nvPicPr>
          <p:cNvPr id="16" name="Picture 14" descr="historic 2"/>
          <p:cNvPicPr>
            <a:picLocks noChangeAspect="1" noChangeArrowheads="1"/>
          </p:cNvPicPr>
          <p:nvPr/>
        </p:nvPicPr>
        <p:blipFill rotWithShape="1">
          <a:blip r:embed="rId4" cstate="print"/>
          <a:srcRect l="41294" r="2207" b="868"/>
          <a:stretch/>
        </p:blipFill>
        <p:spPr>
          <a:xfrm>
            <a:off x="7254240" y="1188720"/>
            <a:ext cx="1737360" cy="2011680"/>
          </a:xfrm>
          <a:prstGeom prst="rect">
            <a:avLst/>
          </a:prstGeom>
          <a:noFill/>
          <a:ln w="15875">
            <a:solidFill>
              <a:srgbClr val="04617B"/>
            </a:solidFill>
          </a:ln>
        </p:spPr>
      </p:pic>
      <p:pic>
        <p:nvPicPr>
          <p:cNvPr id="17" name="Picture 20" descr="historic 3"/>
          <p:cNvPicPr>
            <a:picLocks noChangeAspect="1" noChangeArrowheads="1"/>
          </p:cNvPicPr>
          <p:nvPr/>
        </p:nvPicPr>
        <p:blipFill rotWithShape="1">
          <a:blip r:embed="rId5" cstate="print"/>
          <a:srcRect l="18001" t="1" r="21999" b="-727"/>
          <a:stretch/>
        </p:blipFill>
        <p:spPr>
          <a:xfrm>
            <a:off x="5335912" y="1188720"/>
            <a:ext cx="1828800" cy="2011680"/>
          </a:xfrm>
          <a:prstGeom prst="rect">
            <a:avLst/>
          </a:prstGeom>
          <a:noFill/>
          <a:ln w="15875">
            <a:solidFill>
              <a:srgbClr val="04617B"/>
            </a:solidFill>
          </a:ln>
        </p:spPr>
      </p:pic>
      <p:sp>
        <p:nvSpPr>
          <p:cNvPr id="2" name="Rectangle 1"/>
          <p:cNvSpPr/>
          <p:nvPr/>
        </p:nvSpPr>
        <p:spPr>
          <a:xfrm>
            <a:off x="73090" y="3468469"/>
            <a:ext cx="8994710" cy="646331"/>
          </a:xfrm>
          <a:prstGeom prst="rect">
            <a:avLst/>
          </a:prstGeom>
        </p:spPr>
        <p:txBody>
          <a:bodyPr wrap="square">
            <a:spAutoFit/>
          </a:bodyPr>
          <a:lstStyle/>
          <a:p>
            <a:pPr fontAlgn="base">
              <a:spcBef>
                <a:spcPct val="0"/>
              </a:spcBef>
              <a:spcAft>
                <a:spcPct val="0"/>
              </a:spcAft>
            </a:pPr>
            <a:r>
              <a:rPr lang="en-US" b="1" u="sng" dirty="0" err="1">
                <a:solidFill>
                  <a:prstClr val="black"/>
                </a:solidFill>
                <a:ea typeface="Times" pitchFamily="18" charset="0"/>
                <a:cs typeface="Times" pitchFamily="18" charset="0"/>
              </a:rPr>
              <a:t>Ecofacts</a:t>
            </a:r>
            <a:r>
              <a:rPr lang="en-US" b="1" dirty="0">
                <a:solidFill>
                  <a:prstClr val="black"/>
                </a:solidFill>
                <a:ea typeface="Times" pitchFamily="18" charset="0"/>
                <a:cs typeface="Times" pitchFamily="18" charset="0"/>
              </a:rPr>
              <a:t>:</a:t>
            </a:r>
            <a:r>
              <a:rPr lang="en-US" dirty="0">
                <a:solidFill>
                  <a:prstClr val="black"/>
                </a:solidFill>
                <a:ea typeface="Times" pitchFamily="18" charset="0"/>
                <a:cs typeface="Times" pitchFamily="18" charset="0"/>
              </a:rPr>
              <a:t> </a:t>
            </a:r>
            <a:r>
              <a:rPr lang="en-US" dirty="0" smtClean="0">
                <a:solidFill>
                  <a:prstClr val="black"/>
                </a:solidFill>
                <a:ea typeface="Times" pitchFamily="18" charset="0"/>
                <a:cs typeface="Times" pitchFamily="18" charset="0"/>
              </a:rPr>
              <a:t>Non-</a:t>
            </a:r>
            <a:r>
              <a:rPr lang="en-US" dirty="0" err="1" smtClean="0">
                <a:solidFill>
                  <a:prstClr val="black"/>
                </a:solidFill>
                <a:ea typeface="Times" pitchFamily="18" charset="0"/>
                <a:cs typeface="Times" pitchFamily="18" charset="0"/>
              </a:rPr>
              <a:t>artifactual</a:t>
            </a:r>
            <a:r>
              <a:rPr lang="en-US" dirty="0" smtClean="0">
                <a:solidFill>
                  <a:prstClr val="black"/>
                </a:solidFill>
                <a:ea typeface="Times" pitchFamily="18" charset="0"/>
                <a:cs typeface="Times" pitchFamily="18" charset="0"/>
              </a:rPr>
              <a:t> </a:t>
            </a:r>
            <a:r>
              <a:rPr lang="en-US" dirty="0">
                <a:solidFill>
                  <a:prstClr val="black"/>
                </a:solidFill>
                <a:ea typeface="Times" pitchFamily="18" charset="0"/>
                <a:cs typeface="Times" pitchFamily="18" charset="0"/>
              </a:rPr>
              <a:t>remains found in archaeological </a:t>
            </a:r>
            <a:r>
              <a:rPr lang="en-US" dirty="0" smtClean="0">
                <a:solidFill>
                  <a:prstClr val="black"/>
                </a:solidFill>
                <a:ea typeface="Times" pitchFamily="18" charset="0"/>
                <a:cs typeface="Times" pitchFamily="18" charset="0"/>
              </a:rPr>
              <a:t>sites </a:t>
            </a:r>
            <a:r>
              <a:rPr lang="en-US" dirty="0">
                <a:solidFill>
                  <a:prstClr val="black"/>
                </a:solidFill>
                <a:ea typeface="Times" pitchFamily="18" charset="0"/>
                <a:cs typeface="Times" pitchFamily="18" charset="0"/>
              </a:rPr>
              <a:t>that are part of the cultural </a:t>
            </a:r>
            <a:r>
              <a:rPr lang="en-US" dirty="0" smtClean="0">
                <a:solidFill>
                  <a:prstClr val="black"/>
                </a:solidFill>
                <a:ea typeface="Times" pitchFamily="18" charset="0"/>
                <a:cs typeface="Times" pitchFamily="18" charset="0"/>
              </a:rPr>
              <a:t>record - such </a:t>
            </a:r>
            <a:r>
              <a:rPr lang="en-US" dirty="0">
                <a:solidFill>
                  <a:prstClr val="black"/>
                </a:solidFill>
                <a:ea typeface="Times" pitchFamily="18" charset="0"/>
                <a:cs typeface="Times" pitchFamily="18" charset="0"/>
              </a:rPr>
              <a:t>as bones, seeds, and plant pollen.</a:t>
            </a:r>
          </a:p>
        </p:txBody>
      </p:sp>
      <p:pic>
        <p:nvPicPr>
          <p:cNvPr id="18" name="Picture 3" descr="07-777 profile @ 85 cmbd (125)"/>
          <p:cNvPicPr>
            <a:picLocks noChangeAspect="1" noChangeArrowheads="1"/>
          </p:cNvPicPr>
          <p:nvPr/>
        </p:nvPicPr>
        <p:blipFill>
          <a:blip r:embed="rId6" cstate="print"/>
          <a:srcRect b="4381"/>
          <a:stretch>
            <a:fillRect/>
          </a:stretch>
        </p:blipFill>
        <p:spPr bwMode="auto">
          <a:xfrm>
            <a:off x="5712120" y="4277544"/>
            <a:ext cx="3279480" cy="2351856"/>
          </a:xfrm>
          <a:prstGeom prst="rect">
            <a:avLst/>
          </a:prstGeom>
          <a:noFill/>
          <a:ln w="19050">
            <a:solidFill>
              <a:schemeClr val="tx2">
                <a:lumMod val="75000"/>
              </a:schemeClr>
            </a:solidFill>
            <a:miter lim="800000"/>
            <a:headEnd/>
            <a:tailEnd/>
          </a:ln>
        </p:spPr>
      </p:pic>
      <p:pic>
        <p:nvPicPr>
          <p:cNvPr id="19" name="Picture 18" descr="SP Maize.jpg"/>
          <p:cNvPicPr>
            <a:picLocks noChangeAspect="1"/>
          </p:cNvPicPr>
          <p:nvPr/>
        </p:nvPicPr>
        <p:blipFill rotWithShape="1">
          <a:blip r:embed="rId7" cstate="print"/>
          <a:srcRect t="3209" b="50639"/>
          <a:stretch/>
        </p:blipFill>
        <p:spPr>
          <a:xfrm>
            <a:off x="2561587" y="4156848"/>
            <a:ext cx="3039359" cy="1005840"/>
          </a:xfrm>
          <a:prstGeom prst="rect">
            <a:avLst/>
          </a:prstGeom>
          <a:ln w="19050">
            <a:solidFill>
              <a:schemeClr val="tx2">
                <a:lumMod val="75000"/>
              </a:schemeClr>
            </a:solidFill>
          </a:ln>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9" y="4267200"/>
            <a:ext cx="2380447" cy="2428056"/>
          </a:xfrm>
          <a:prstGeom prst="rect">
            <a:avLst/>
          </a:prstGeom>
          <a:ln w="19050">
            <a:solidFill>
              <a:schemeClr val="tx2">
                <a:lumMod val="75000"/>
              </a:schemeClr>
            </a:solidFill>
          </a:ln>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b="35169"/>
          <a:stretch/>
        </p:blipFill>
        <p:spPr>
          <a:xfrm>
            <a:off x="2561586" y="5257800"/>
            <a:ext cx="3039359" cy="1463040"/>
          </a:xfrm>
          <a:prstGeom prst="rect">
            <a:avLst/>
          </a:prstGeom>
          <a:ln w="19050">
            <a:solidFill>
              <a:schemeClr val="tx2">
                <a:lumMod val="75000"/>
              </a:schemeClr>
            </a:solidFill>
          </a:ln>
        </p:spPr>
      </p:pic>
    </p:spTree>
    <p:extLst>
      <p:ext uri="{BB962C8B-B14F-4D97-AF65-F5344CB8AC3E}">
        <p14:creationId xmlns:p14="http://schemas.microsoft.com/office/powerpoint/2010/main" val="1593684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em1.jpg"/>
          <p:cNvPicPr>
            <a:picLocks noChangeAspect="1"/>
          </p:cNvPicPr>
          <p:nvPr/>
        </p:nvPicPr>
        <p:blipFill>
          <a:blip r:embed="rId2" cstate="print"/>
          <a:stretch>
            <a:fillRect/>
          </a:stretch>
        </p:blipFill>
        <p:spPr>
          <a:xfrm>
            <a:off x="3339947" y="2819400"/>
            <a:ext cx="3213253" cy="2667000"/>
          </a:xfrm>
          <a:prstGeom prst="rect">
            <a:avLst/>
          </a:prstGeom>
          <a:ln w="19050">
            <a:solidFill>
              <a:schemeClr val="bg2">
                <a:lumMod val="25000"/>
              </a:schemeClr>
            </a:solidFill>
          </a:ln>
        </p:spPr>
      </p:pic>
      <p:pic>
        <p:nvPicPr>
          <p:cNvPr id="10" name="Picture 9" descr="geocollector-lg.jpg"/>
          <p:cNvPicPr>
            <a:picLocks noChangeAspect="1"/>
          </p:cNvPicPr>
          <p:nvPr/>
        </p:nvPicPr>
        <p:blipFill>
          <a:blip r:embed="rId3" cstate="print"/>
          <a:stretch>
            <a:fillRect/>
          </a:stretch>
        </p:blipFill>
        <p:spPr>
          <a:xfrm>
            <a:off x="3352800" y="533400"/>
            <a:ext cx="3200400" cy="2133600"/>
          </a:xfrm>
          <a:prstGeom prst="rect">
            <a:avLst/>
          </a:prstGeom>
          <a:ln w="19050">
            <a:solidFill>
              <a:schemeClr val="bg2">
                <a:lumMod val="25000"/>
              </a:schemeClr>
            </a:solidFill>
          </a:ln>
        </p:spPr>
      </p:pic>
      <p:pic>
        <p:nvPicPr>
          <p:cNvPr id="11" name="Picture 10" descr="GPR-survey.jpg"/>
          <p:cNvPicPr>
            <a:picLocks noChangeAspect="1"/>
          </p:cNvPicPr>
          <p:nvPr/>
        </p:nvPicPr>
        <p:blipFill>
          <a:blip r:embed="rId4" cstate="print"/>
          <a:stretch>
            <a:fillRect/>
          </a:stretch>
        </p:blipFill>
        <p:spPr>
          <a:xfrm>
            <a:off x="6693773" y="533401"/>
            <a:ext cx="2374027" cy="2279962"/>
          </a:xfrm>
          <a:prstGeom prst="rect">
            <a:avLst/>
          </a:prstGeom>
          <a:ln w="19050">
            <a:solidFill>
              <a:schemeClr val="bg2">
                <a:lumMod val="25000"/>
              </a:schemeClr>
            </a:solidFill>
          </a:ln>
        </p:spPr>
      </p:pic>
      <p:pic>
        <p:nvPicPr>
          <p:cNvPr id="12" name="Picture 11" descr="plan.jpg"/>
          <p:cNvPicPr>
            <a:picLocks noChangeAspect="1"/>
          </p:cNvPicPr>
          <p:nvPr/>
        </p:nvPicPr>
        <p:blipFill>
          <a:blip r:embed="rId5" cstate="print"/>
          <a:stretch>
            <a:fillRect/>
          </a:stretch>
        </p:blipFill>
        <p:spPr>
          <a:xfrm>
            <a:off x="6736582" y="3048000"/>
            <a:ext cx="2331218" cy="1828800"/>
          </a:xfrm>
          <a:prstGeom prst="rect">
            <a:avLst/>
          </a:prstGeom>
          <a:ln w="19050">
            <a:solidFill>
              <a:schemeClr val="bg2">
                <a:lumMod val="25000"/>
              </a:schemeClr>
            </a:solidFill>
          </a:ln>
        </p:spPr>
      </p:pic>
      <p:pic>
        <p:nvPicPr>
          <p:cNvPr id="13" name="Picture 12" descr="total%20station.jpg"/>
          <p:cNvPicPr>
            <a:picLocks noChangeAspect="1"/>
          </p:cNvPicPr>
          <p:nvPr/>
        </p:nvPicPr>
        <p:blipFill>
          <a:blip r:embed="rId6" cstate="print"/>
          <a:stretch>
            <a:fillRect/>
          </a:stretch>
        </p:blipFill>
        <p:spPr>
          <a:xfrm>
            <a:off x="76199" y="4267198"/>
            <a:ext cx="3048001" cy="2514601"/>
          </a:xfrm>
          <a:prstGeom prst="rect">
            <a:avLst/>
          </a:prstGeom>
          <a:ln w="19050">
            <a:solidFill>
              <a:schemeClr val="bg2">
                <a:lumMod val="25000"/>
              </a:schemeClr>
            </a:solidFill>
          </a:ln>
        </p:spPr>
      </p:pic>
      <p:pic>
        <p:nvPicPr>
          <p:cNvPr id="15" name="Picture 14" descr="AsGoodAsItGets_Magnetics.jpg"/>
          <p:cNvPicPr>
            <a:picLocks noChangeAspect="1"/>
          </p:cNvPicPr>
          <p:nvPr/>
        </p:nvPicPr>
        <p:blipFill>
          <a:blip r:embed="rId7" cstate="print"/>
          <a:stretch>
            <a:fillRect/>
          </a:stretch>
        </p:blipFill>
        <p:spPr>
          <a:xfrm>
            <a:off x="6781800" y="5092814"/>
            <a:ext cx="2286000" cy="1688986"/>
          </a:xfrm>
          <a:prstGeom prst="rect">
            <a:avLst/>
          </a:prstGeom>
          <a:ln w="19050">
            <a:solidFill>
              <a:schemeClr val="bg2">
                <a:lumMod val="25000"/>
              </a:schemeClr>
            </a:solidFill>
          </a:ln>
        </p:spPr>
      </p:pic>
      <p:sp>
        <p:nvSpPr>
          <p:cNvPr id="16" name="Title 15"/>
          <p:cNvSpPr>
            <a:spLocks noGrp="1"/>
          </p:cNvSpPr>
          <p:nvPr>
            <p:ph type="title"/>
          </p:nvPr>
        </p:nvSpPr>
        <p:spPr>
          <a:xfrm>
            <a:off x="1447800" y="-609600"/>
            <a:ext cx="7572375" cy="1143000"/>
          </a:xfrm>
        </p:spPr>
        <p:txBody>
          <a:bodyPr>
            <a:normAutofit/>
          </a:bodyPr>
          <a:lstStyle/>
          <a:p>
            <a:pPr algn="r"/>
            <a:r>
              <a:rPr lang="en-US" sz="3600" dirty="0" smtClean="0">
                <a:solidFill>
                  <a:schemeClr val="tx1">
                    <a:lumMod val="85000"/>
                    <a:lumOff val="15000"/>
                  </a:schemeClr>
                </a:solidFill>
                <a:effectLst>
                  <a:outerShdw blurRad="38100" dist="38100" dir="2700000" algn="tl">
                    <a:srgbClr val="000000">
                      <a:alpha val="43137"/>
                    </a:srgbClr>
                  </a:outerShdw>
                </a:effectLst>
              </a:rPr>
              <a:t>Modern Tools: Remote Sensing</a:t>
            </a:r>
            <a:endParaRPr lang="en-US" sz="3600" dirty="0">
              <a:solidFill>
                <a:schemeClr val="tx1">
                  <a:lumMod val="85000"/>
                  <a:lumOff val="15000"/>
                </a:schemeClr>
              </a:solidFill>
              <a:effectLst>
                <a:outerShdw blurRad="38100" dist="38100" dir="2700000" algn="tl">
                  <a:srgbClr val="000000">
                    <a:alpha val="43137"/>
                  </a:srgbClr>
                </a:outerShdw>
              </a:effectLst>
            </a:endParaRPr>
          </a:p>
        </p:txBody>
      </p:sp>
      <p:pic>
        <p:nvPicPr>
          <p:cNvPr id="17" name="Picture 32" descr="Robbins Pond GPR (3)"/>
          <p:cNvPicPr>
            <a:picLocks noChangeAspect="1" noChangeArrowheads="1"/>
          </p:cNvPicPr>
          <p:nvPr/>
        </p:nvPicPr>
        <p:blipFill>
          <a:blip r:embed="rId8" cstate="print"/>
          <a:srcRect/>
          <a:stretch>
            <a:fillRect/>
          </a:stretch>
        </p:blipFill>
        <p:spPr bwMode="auto">
          <a:xfrm>
            <a:off x="5200650" y="4876800"/>
            <a:ext cx="1428750" cy="1905000"/>
          </a:xfrm>
          <a:prstGeom prst="rect">
            <a:avLst/>
          </a:prstGeom>
          <a:noFill/>
          <a:ln w="19050">
            <a:solidFill>
              <a:schemeClr val="bg2">
                <a:lumMod val="25000"/>
              </a:schemeClr>
            </a:solidFill>
          </a:ln>
        </p:spPr>
      </p:pic>
      <p:pic>
        <p:nvPicPr>
          <p:cNvPr id="14" name="Picture 13" descr="4c3aa2b08dce1_preview-300.jpg"/>
          <p:cNvPicPr>
            <a:picLocks noChangeAspect="1"/>
          </p:cNvPicPr>
          <p:nvPr/>
        </p:nvPicPr>
        <p:blipFill>
          <a:blip r:embed="rId9" cstate="print"/>
          <a:stretch>
            <a:fillRect/>
          </a:stretch>
        </p:blipFill>
        <p:spPr>
          <a:xfrm>
            <a:off x="152400" y="228600"/>
            <a:ext cx="2977186" cy="3790950"/>
          </a:xfrm>
          <a:prstGeom prst="rect">
            <a:avLst/>
          </a:prstGeom>
          <a:ln w="19050">
            <a:solidFill>
              <a:schemeClr val="bg2">
                <a:lumMod val="25000"/>
              </a:schemeClr>
            </a:solidFill>
          </a:ln>
        </p:spPr>
      </p:pic>
    </p:spTree>
    <p:extLst>
      <p:ext uri="{BB962C8B-B14F-4D97-AF65-F5344CB8AC3E}">
        <p14:creationId xmlns:p14="http://schemas.microsoft.com/office/powerpoint/2010/main" val="33033963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 y="-76200"/>
            <a:ext cx="9067800" cy="1143000"/>
          </a:xfrm>
        </p:spPr>
        <p:txBody>
          <a:bodyPr>
            <a:normAutofit fontScale="90000"/>
          </a:bodyPr>
          <a:lstStyle/>
          <a:p>
            <a:r>
              <a:rPr lang="en-US" sz="4000" dirty="0" smtClean="0">
                <a:solidFill>
                  <a:schemeClr val="tx1"/>
                </a:solidFill>
                <a:effectLst>
                  <a:outerShdw blurRad="38100" dist="38100" dir="2700000" algn="tl">
                    <a:srgbClr val="000000">
                      <a:alpha val="43137"/>
                    </a:srgbClr>
                  </a:outerShdw>
                </a:effectLst>
              </a:rPr>
              <a:t>Keys to Archaeological Investigation:</a:t>
            </a:r>
            <a:br>
              <a:rPr lang="en-US" sz="4000" dirty="0" smtClean="0">
                <a:solidFill>
                  <a:schemeClr val="tx1"/>
                </a:solidFill>
                <a:effectLst>
                  <a:outerShdw blurRad="38100" dist="38100" dir="2700000" algn="tl">
                    <a:srgbClr val="000000">
                      <a:alpha val="43137"/>
                    </a:srgbClr>
                  </a:outerShdw>
                </a:effectLst>
              </a:rPr>
            </a:br>
            <a:r>
              <a:rPr lang="en-US" sz="4000" dirty="0" smtClean="0">
                <a:solidFill>
                  <a:schemeClr val="tx1"/>
                </a:solidFill>
                <a:effectLst>
                  <a:outerShdw blurRad="38100" dist="38100" dir="2700000" algn="tl">
                    <a:srgbClr val="000000">
                      <a:alpha val="43137"/>
                    </a:srgbClr>
                  </a:outerShdw>
                </a:effectLst>
              </a:rPr>
              <a:t>Temporal Context</a:t>
            </a:r>
            <a:endParaRPr lang="en-US" sz="4000" dirty="0">
              <a:solidFill>
                <a:schemeClr val="tx1"/>
              </a:solidFill>
              <a:effectLst>
                <a:outerShdw blurRad="38100" dist="38100" dir="2700000" algn="tl">
                  <a:srgbClr val="000000">
                    <a:alpha val="43137"/>
                  </a:srgbClr>
                </a:outerShdw>
              </a:effectLst>
            </a:endParaRPr>
          </a:p>
        </p:txBody>
      </p:sp>
      <p:pic>
        <p:nvPicPr>
          <p:cNvPr id="8" name="Picture 7" descr="stratigraphic_profile.jpg"/>
          <p:cNvPicPr>
            <a:picLocks noChangeAspect="1"/>
          </p:cNvPicPr>
          <p:nvPr/>
        </p:nvPicPr>
        <p:blipFill>
          <a:blip r:embed="rId2" cstate="print"/>
          <a:srcRect l="6400" r="7680"/>
          <a:stretch>
            <a:fillRect/>
          </a:stretch>
        </p:blipFill>
        <p:spPr>
          <a:xfrm>
            <a:off x="457200" y="2209800"/>
            <a:ext cx="5199122" cy="3832370"/>
          </a:xfrm>
          <a:prstGeom prst="rect">
            <a:avLst/>
          </a:prstGeom>
          <a:ln w="19050">
            <a:solidFill>
              <a:schemeClr val="bg2">
                <a:lumMod val="25000"/>
              </a:schemeClr>
            </a:solidFill>
          </a:ln>
        </p:spPr>
      </p:pic>
      <p:pic>
        <p:nvPicPr>
          <p:cNvPr id="10" name="Picture 9" descr="carbon-14.gif"/>
          <p:cNvPicPr>
            <a:picLocks noChangeAspect="1"/>
          </p:cNvPicPr>
          <p:nvPr/>
        </p:nvPicPr>
        <p:blipFill>
          <a:blip r:embed="rId3" cstate="print"/>
          <a:stretch>
            <a:fillRect/>
          </a:stretch>
        </p:blipFill>
        <p:spPr>
          <a:xfrm>
            <a:off x="6243083" y="2209800"/>
            <a:ext cx="2250113" cy="3375170"/>
          </a:xfrm>
          <a:prstGeom prst="rect">
            <a:avLst/>
          </a:prstGeom>
          <a:ln w="19050">
            <a:solidFill>
              <a:schemeClr val="bg2">
                <a:lumMod val="25000"/>
              </a:schemeClr>
            </a:solid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650617"/>
            <a:ext cx="2696681" cy="55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919270" y="1290935"/>
            <a:ext cx="2408032" cy="461665"/>
          </a:xfrm>
          <a:prstGeom prst="rect">
            <a:avLst/>
          </a:prstGeom>
          <a:noFill/>
        </p:spPr>
        <p:txBody>
          <a:bodyPr wrap="none" rtlCol="0">
            <a:spAutoFit/>
          </a:bodyPr>
          <a:lstStyle/>
          <a:p>
            <a:pPr fontAlgn="base">
              <a:spcBef>
                <a:spcPct val="0"/>
              </a:spcBef>
              <a:spcAft>
                <a:spcPct val="0"/>
              </a:spcAft>
            </a:pPr>
            <a:r>
              <a:rPr lang="en-US" sz="2400" b="1" dirty="0" smtClean="0">
                <a:solidFill>
                  <a:srgbClr val="DBF5F9">
                    <a:lumMod val="25000"/>
                  </a:srgbClr>
                </a:solidFill>
                <a:latin typeface="Arial" charset="0"/>
              </a:rPr>
              <a:t>Relative Dating</a:t>
            </a:r>
            <a:endParaRPr lang="en-US" sz="2400" b="1" dirty="0">
              <a:solidFill>
                <a:srgbClr val="DBF5F9">
                  <a:lumMod val="25000"/>
                </a:srgbClr>
              </a:solidFill>
              <a:latin typeface="Arial" charset="0"/>
            </a:endParaRPr>
          </a:p>
        </p:txBody>
      </p:sp>
      <p:sp>
        <p:nvSpPr>
          <p:cNvPr id="13" name="TextBox 12"/>
          <p:cNvSpPr txBox="1"/>
          <p:nvPr/>
        </p:nvSpPr>
        <p:spPr>
          <a:xfrm>
            <a:off x="6096000" y="1276568"/>
            <a:ext cx="2542684" cy="830997"/>
          </a:xfrm>
          <a:prstGeom prst="rect">
            <a:avLst/>
          </a:prstGeom>
          <a:noFill/>
        </p:spPr>
        <p:txBody>
          <a:bodyPr wrap="none" rtlCol="0">
            <a:spAutoFit/>
          </a:bodyPr>
          <a:lstStyle/>
          <a:p>
            <a:pPr algn="ctr" fontAlgn="base">
              <a:spcBef>
                <a:spcPct val="0"/>
              </a:spcBef>
              <a:spcAft>
                <a:spcPct val="0"/>
              </a:spcAft>
            </a:pPr>
            <a:r>
              <a:rPr lang="en-US" sz="2400" b="1" dirty="0" smtClean="0">
                <a:solidFill>
                  <a:srgbClr val="DBF5F9">
                    <a:lumMod val="25000"/>
                  </a:srgbClr>
                </a:solidFill>
                <a:latin typeface="Arial" charset="0"/>
              </a:rPr>
              <a:t>Absolute Dating</a:t>
            </a:r>
          </a:p>
          <a:p>
            <a:pPr algn="ctr" fontAlgn="base">
              <a:spcBef>
                <a:spcPct val="0"/>
              </a:spcBef>
              <a:spcAft>
                <a:spcPct val="0"/>
              </a:spcAft>
            </a:pPr>
            <a:r>
              <a:rPr lang="en-US" sz="2400" b="1" dirty="0" smtClean="0">
                <a:solidFill>
                  <a:srgbClr val="DBF5F9">
                    <a:lumMod val="25000"/>
                  </a:srgbClr>
                </a:solidFill>
                <a:latin typeface="Arial" charset="0"/>
              </a:rPr>
              <a:t>(radiocarbon)</a:t>
            </a:r>
            <a:endParaRPr lang="en-US" sz="2400" b="1" dirty="0">
              <a:solidFill>
                <a:srgbClr val="DBF5F9">
                  <a:lumMod val="25000"/>
                </a:srgbClr>
              </a:solidFill>
              <a:latin typeface="Arial" charset="0"/>
            </a:endParaRPr>
          </a:p>
        </p:txBody>
      </p:sp>
    </p:spTree>
    <p:extLst>
      <p:ext uri="{BB962C8B-B14F-4D97-AF65-F5344CB8AC3E}">
        <p14:creationId xmlns:p14="http://schemas.microsoft.com/office/powerpoint/2010/main" val="7813923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9692"/>
          <a:stretch>
            <a:fillRect/>
          </a:stretch>
        </p:blipFill>
        <p:spPr bwMode="auto">
          <a:xfrm>
            <a:off x="-1" y="0"/>
            <a:ext cx="94762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25361" y="228600"/>
            <a:ext cx="9096469" cy="1066800"/>
          </a:xfrm>
          <a:prstGeom prst="rect">
            <a:avLst/>
          </a:prstGeom>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dirty="0" smtClean="0">
                <a:solidFill>
                  <a:schemeClr val="bg1">
                    <a:lumMod val="95000"/>
                  </a:schemeClr>
                </a:solidFill>
                <a:effectLst>
                  <a:outerShdw blurRad="38100" dist="38100" dir="2700000" algn="tl">
                    <a:srgbClr val="000000">
                      <a:alpha val="43137"/>
                    </a:srgbClr>
                  </a:outerShdw>
                </a:effectLst>
              </a:rPr>
              <a:t>What about the Submerged Environment?</a:t>
            </a:r>
            <a:endParaRPr lang="en-US" sz="3600"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29093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SL_Rise_-6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67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lacial max 18000 BP"/>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6310451" y="0"/>
            <a:ext cx="2657337" cy="310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62248475"/>
              </p:ext>
            </p:extLst>
          </p:nvPr>
        </p:nvGraphicFramePr>
        <p:xfrm>
          <a:off x="6300553" y="3148614"/>
          <a:ext cx="2667235" cy="2794986"/>
        </p:xfrm>
        <a:graphic>
          <a:graphicData uri="http://schemas.openxmlformats.org/presentationml/2006/ole">
            <mc:AlternateContent xmlns:mc="http://schemas.openxmlformats.org/markup-compatibility/2006">
              <mc:Choice xmlns:v="urn:schemas-microsoft-com:vml" Requires="v">
                <p:oleObj spid="_x0000_s4120" name="Image" r:id="rId5" imgW="6107937" imgH="6400000" progId="Photoshop.Image.6">
                  <p:embed/>
                </p:oleObj>
              </mc:Choice>
              <mc:Fallback>
                <p:oleObj name="Image" r:id="rId5" imgW="6107937" imgH="6400000" progId="Photoshop.Image.6">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553" y="3148614"/>
                        <a:ext cx="2667235" cy="2794986"/>
                      </a:xfrm>
                      <a:prstGeom prst="rect">
                        <a:avLst/>
                      </a:prstGeom>
                      <a:noFill/>
                      <a:ln w="9525" cap="sq">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73952618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L_Rise_-30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77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604469"/>
      </p:ext>
    </p:extLst>
  </p:cSld>
  <p:clrMapOvr>
    <a:masterClrMapping/>
  </p:clrMapOvr>
  <p:transition xmlns:p14="http://schemas.microsoft.com/office/powerpoint/2010/main" advClick="0" advTm="1500">
    <p:dissolv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Human">
  <a:themeElements>
    <a:clrScheme name="Air">
      <a:dk1>
        <a:sysClr val="windowText" lastClr="000000"/>
      </a:dk1>
      <a:lt1>
        <a:sysClr val="window" lastClr="FFFFFF"/>
      </a:lt1>
      <a:dk2>
        <a:srgbClr val="17375D"/>
      </a:dk2>
      <a:lt2>
        <a:srgbClr val="BEDBFE"/>
      </a:lt2>
      <a:accent1>
        <a:srgbClr val="686F3A"/>
      </a:accent1>
      <a:accent2>
        <a:srgbClr val="165996"/>
      </a:accent2>
      <a:accent3>
        <a:srgbClr val="7276A0"/>
      </a:accent3>
      <a:accent4>
        <a:srgbClr val="7DB434"/>
      </a:accent4>
      <a:accent5>
        <a:srgbClr val="D28300"/>
      </a:accent5>
      <a:accent6>
        <a:srgbClr val="2B62CB"/>
      </a:accent6>
      <a:hlink>
        <a:srgbClr val="B58900"/>
      </a:hlink>
      <a:folHlink>
        <a:srgbClr val="B55C39"/>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Human">
  <a:themeElements>
    <a:clrScheme name="Air">
      <a:dk1>
        <a:sysClr val="windowText" lastClr="000000"/>
      </a:dk1>
      <a:lt1>
        <a:sysClr val="window" lastClr="FFFFFF"/>
      </a:lt1>
      <a:dk2>
        <a:srgbClr val="17375D"/>
      </a:dk2>
      <a:lt2>
        <a:srgbClr val="BEDBFE"/>
      </a:lt2>
      <a:accent1>
        <a:srgbClr val="686F3A"/>
      </a:accent1>
      <a:accent2>
        <a:srgbClr val="165996"/>
      </a:accent2>
      <a:accent3>
        <a:srgbClr val="7276A0"/>
      </a:accent3>
      <a:accent4>
        <a:srgbClr val="7DB434"/>
      </a:accent4>
      <a:accent5>
        <a:srgbClr val="D28300"/>
      </a:accent5>
      <a:accent6>
        <a:srgbClr val="2B62CB"/>
      </a:accent6>
      <a:hlink>
        <a:srgbClr val="B58900"/>
      </a:hlink>
      <a:folHlink>
        <a:srgbClr val="B55C39"/>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869</TotalTime>
  <Words>678</Words>
  <Application>Microsoft Macintosh PowerPoint</Application>
  <PresentationFormat>On-screen Show (4:3)</PresentationFormat>
  <Paragraphs>85</Paragraphs>
  <Slides>25</Slides>
  <Notes>6</Notes>
  <HiddenSlides>0</HiddenSlides>
  <MMClips>1</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25</vt:i4>
      </vt:variant>
    </vt:vector>
  </HeadingPairs>
  <TitlesOfParts>
    <vt:vector size="35" baseType="lpstr">
      <vt:lpstr>Flow</vt:lpstr>
      <vt:lpstr>1_Flow</vt:lpstr>
      <vt:lpstr>2_Flow</vt:lpstr>
      <vt:lpstr>3_Flow</vt:lpstr>
      <vt:lpstr>5_Flow</vt:lpstr>
      <vt:lpstr>Blank Presentation</vt:lpstr>
      <vt:lpstr>3_Human</vt:lpstr>
      <vt:lpstr>4_Human</vt:lpstr>
      <vt:lpstr>6_Flow</vt:lpstr>
      <vt:lpstr>Image</vt:lpstr>
      <vt:lpstr>PowerPoint Presentation</vt:lpstr>
      <vt:lpstr>PowerPoint Presentation</vt:lpstr>
      <vt:lpstr>What is Archaeology?</vt:lpstr>
      <vt:lpstr>PowerPoint Presentation</vt:lpstr>
      <vt:lpstr>Modern Tools: Remote Sensing</vt:lpstr>
      <vt:lpstr>Keys to Archaeological Investigation: Temporal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Archaeological Evidence Suggests Population of the Americans was Complicated</vt:lpstr>
      <vt:lpstr>Clovis Site, New Mexico 1920-30s</vt:lpstr>
      <vt:lpstr>Native American Origins (archaeological theory)</vt:lpstr>
      <vt:lpstr>PowerPoint Presentation</vt:lpstr>
      <vt:lpstr>Could Someone Have Met Clovis? </vt:lpstr>
      <vt:lpstr>Pre-Clovis in RI?  Maybe - Late Glacial Maximum  Glaciation ca. 26,000 ya.</vt:lpstr>
      <vt:lpstr>At least not on land</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 – CLASS 1: INTRODUCTION TO ARCHAEOLOGY</dc:title>
  <dc:creator>DSR</dc:creator>
  <cp:lastModifiedBy>Robert Pockalny</cp:lastModifiedBy>
  <cp:revision>38</cp:revision>
  <dcterms:created xsi:type="dcterms:W3CDTF">2016-02-02T01:43:50Z</dcterms:created>
  <dcterms:modified xsi:type="dcterms:W3CDTF">2018-02-06T12:54:32Z</dcterms:modified>
</cp:coreProperties>
</file>