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4" r:id="rId2"/>
    <p:sldMasterId id="2147483737" r:id="rId3"/>
    <p:sldMasterId id="2147483791" r:id="rId4"/>
    <p:sldMasterId id="2147483805" r:id="rId5"/>
    <p:sldMasterId id="2147483875" r:id="rId6"/>
  </p:sldMasterIdLst>
  <p:notesMasterIdLst>
    <p:notesMasterId r:id="rId27"/>
  </p:notesMasterIdLst>
  <p:sldIdLst>
    <p:sldId id="257" r:id="rId7"/>
    <p:sldId id="272" r:id="rId8"/>
    <p:sldId id="275" r:id="rId9"/>
    <p:sldId id="278" r:id="rId10"/>
    <p:sldId id="280" r:id="rId11"/>
    <p:sldId id="281" r:id="rId12"/>
    <p:sldId id="328" r:id="rId13"/>
    <p:sldId id="289" r:id="rId14"/>
    <p:sldId id="291" r:id="rId15"/>
    <p:sldId id="322" r:id="rId16"/>
    <p:sldId id="331" r:id="rId17"/>
    <p:sldId id="303" r:id="rId18"/>
    <p:sldId id="332" r:id="rId19"/>
    <p:sldId id="296" r:id="rId20"/>
    <p:sldId id="297" r:id="rId21"/>
    <p:sldId id="299" r:id="rId22"/>
    <p:sldId id="300" r:id="rId23"/>
    <p:sldId id="301" r:id="rId24"/>
    <p:sldId id="320" r:id="rId25"/>
    <p:sldId id="27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1352" y="-10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6099F2-2D9F-4BEE-833B-3DD91AFD522B}" type="datetimeFigureOut">
              <a:rPr lang="en-US" smtClean="0"/>
              <a:t>2/10/18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02991A-6F2F-41BD-8EC6-A9BE90CC6397}" type="slidenum">
              <a:rPr lang="en-US" smtClean="0"/>
              <a:t>‹#›</a:t>
            </a:fld>
            <a:endParaRPr lang="en-US"/>
          </a:p>
        </p:txBody>
      </p:sp>
    </p:spTree>
    <p:extLst>
      <p:ext uri="{BB962C8B-B14F-4D97-AF65-F5344CB8AC3E}">
        <p14:creationId xmlns:p14="http://schemas.microsoft.com/office/powerpoint/2010/main" val="262267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A772104-87A7-4F6D-9928-56CE3855C55A}" type="slidenum">
              <a:rPr lang="en-US" altLang="en-US" smtClean="0"/>
              <a:pPr eaLnBrk="1" hangingPunct="1">
                <a:spcBef>
                  <a:spcPct val="0"/>
                </a:spcBef>
              </a:pPr>
              <a:t>8</a:t>
            </a:fld>
            <a:endParaRPr lang="en-US" alt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580A209-53D7-4063-AA28-0D2796828A6D}" type="slidenum">
              <a:rPr lang="en-US" altLang="en-US" smtClean="0"/>
              <a:pPr eaLnBrk="1" hangingPunct="1">
                <a:spcBef>
                  <a:spcPct val="0"/>
                </a:spcBef>
              </a:pPr>
              <a:t>10</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CB6A4B0-9394-4322-A3EC-00BCEF7D6C25}"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6816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CB6A4B0-9394-4322-A3EC-00BCEF7D6C25}"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6413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CB6A4B0-9394-4322-A3EC-00BCEF7D6C25}"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418478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CB6A4B0-9394-4322-A3EC-00BCEF7D6C25}"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21801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FC199CD-08A1-4370-ACA5-09AB1A04095C}" type="datetimeFigureOut">
              <a:rPr lang="en-US" smtClean="0">
                <a:solidFill>
                  <a:srgbClr val="B4DCFA">
                    <a:shade val="90000"/>
                  </a:srgbClr>
                </a:solidFill>
              </a:rPr>
              <a:pPr/>
              <a:t>2/10/18</a:t>
            </a:fld>
            <a:endParaRPr lang="en-US">
              <a:solidFill>
                <a:srgbClr val="B4DCFA">
                  <a:shade val="90000"/>
                </a:srgbClr>
              </a:solidFill>
            </a:endParaRPr>
          </a:p>
        </p:txBody>
      </p:sp>
      <p:sp>
        <p:nvSpPr>
          <p:cNvPr id="19" name="Footer Placeholder 18"/>
          <p:cNvSpPr>
            <a:spLocks noGrp="1"/>
          </p:cNvSpPr>
          <p:nvPr>
            <p:ph type="ftr" sz="quarter" idx="11"/>
          </p:nvPr>
        </p:nvSpPr>
        <p:spPr/>
        <p:txBody>
          <a:bodyPr/>
          <a:lstStyle/>
          <a:p>
            <a:endParaRPr lang="en-US">
              <a:solidFill>
                <a:srgbClr val="B4DCFA">
                  <a:shade val="90000"/>
                </a:srgbClr>
              </a:solidFill>
            </a:endParaRPr>
          </a:p>
        </p:txBody>
      </p:sp>
      <p:sp>
        <p:nvSpPr>
          <p:cNvPr id="27" name="Slide Number Placeholder 26"/>
          <p:cNvSpPr>
            <a:spLocks noGrp="1"/>
          </p:cNvSpPr>
          <p:nvPr>
            <p:ph type="sldNum" sz="quarter" idx="12"/>
          </p:nvPr>
        </p:nvSpPr>
        <p:spPr/>
        <p:txBody>
          <a:bodyPr/>
          <a:lstStyle/>
          <a:p>
            <a:fld id="{A82E3FA2-DE12-4E71-8984-86E9E541058C}" type="slidenum">
              <a:rPr lang="en-US" smtClean="0">
                <a:solidFill>
                  <a:srgbClr val="B4DCFA">
                    <a:shade val="90000"/>
                  </a:srgbClr>
                </a:solidFill>
              </a:rPr>
              <a:pPr/>
              <a:t>‹#›</a:t>
            </a:fld>
            <a:endParaRPr lang="en-US">
              <a:solidFill>
                <a:srgbClr val="B4DCFA">
                  <a:shade val="90000"/>
                </a:srgbClr>
              </a:solidFill>
            </a:endParaRPr>
          </a:p>
        </p:txBody>
      </p:sp>
    </p:spTree>
    <p:extLst>
      <p:ext uri="{BB962C8B-B14F-4D97-AF65-F5344CB8AC3E}">
        <p14:creationId xmlns:p14="http://schemas.microsoft.com/office/powerpoint/2010/main" val="1405734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5" name="Footer Placeholder 4"/>
          <p:cNvSpPr>
            <a:spLocks noGrp="1"/>
          </p:cNvSpPr>
          <p:nvPr>
            <p:ph type="ftr" sz="quarter" idx="11"/>
          </p:nvPr>
        </p:nvSpPr>
        <p:spPr/>
        <p:txBody>
          <a:bodyPr/>
          <a:lstStyle/>
          <a:p>
            <a:endParaRPr lang="en-US">
              <a:solidFill>
                <a:srgbClr val="212745">
                  <a:shade val="90000"/>
                </a:srgbClr>
              </a:solidFill>
            </a:endParaRPr>
          </a:p>
        </p:txBody>
      </p:sp>
      <p:sp>
        <p:nvSpPr>
          <p:cNvPr id="6" name="Slide Number Placeholder 5"/>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357330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5" name="Footer Placeholder 4"/>
          <p:cNvSpPr>
            <a:spLocks noGrp="1"/>
          </p:cNvSpPr>
          <p:nvPr>
            <p:ph type="ftr" sz="quarter" idx="11"/>
          </p:nvPr>
        </p:nvSpPr>
        <p:spPr/>
        <p:txBody>
          <a:bodyPr/>
          <a:lstStyle/>
          <a:p>
            <a:endParaRPr lang="en-US">
              <a:solidFill>
                <a:srgbClr val="212745">
                  <a:shade val="90000"/>
                </a:srgbClr>
              </a:solidFill>
            </a:endParaRPr>
          </a:p>
        </p:txBody>
      </p:sp>
      <p:sp>
        <p:nvSpPr>
          <p:cNvPr id="6" name="Slide Number Placeholder 5"/>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93207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C37DD967-A80E-4440-B099-04AFDB1873D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97229464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4695B57-C450-4EA1-ABAB-04976607D54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64092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0C7E48C-5552-44B0-8A40-E839018E0C75}"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63308140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3747651-8472-4B10-AF13-4640C89F4DC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03813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66BC88B2-3D9D-48CD-A110-B9D2CBE54E7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7789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3FC1B20-F5E3-4EB0-9141-5BA6E8FC7C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20070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385EB56-49E4-422A-87A8-437F1FB66D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91081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02B6864-8DCB-4510-AF2E-D2D2790E55F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4547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5" name="Footer Placeholder 4"/>
          <p:cNvSpPr>
            <a:spLocks noGrp="1"/>
          </p:cNvSpPr>
          <p:nvPr>
            <p:ph type="ftr" sz="quarter" idx="11"/>
          </p:nvPr>
        </p:nvSpPr>
        <p:spPr/>
        <p:txBody>
          <a:bodyPr/>
          <a:lstStyle/>
          <a:p>
            <a:endParaRPr lang="en-US">
              <a:solidFill>
                <a:srgbClr val="212745">
                  <a:shade val="90000"/>
                </a:srgbClr>
              </a:solidFill>
            </a:endParaRPr>
          </a:p>
        </p:txBody>
      </p:sp>
      <p:sp>
        <p:nvSpPr>
          <p:cNvPr id="6" name="Slide Number Placeholder 5"/>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385155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67099BB-595F-4C76-8BFB-975E5481654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409151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AD2FD2-E4B1-40C4-9AC2-5CB676B9BC0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68155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0B51572-6373-4F03-A3B2-BA7354587ADF}"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14664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D6EE05-4DC6-43BE-82D5-855051059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328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BF1496-3A02-453B-8FCC-109AF601E2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864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C6EAD-DA7E-49C3-88AD-75548AD9D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829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63E4A-96C5-4AB1-A750-9A7C48683F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019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D5E96-F87A-4189-9345-70533B670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2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E8D191-581F-49B4-8097-6811A396C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612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90610A-07DE-463F-9AA9-3CB2F73A52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06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FC199CD-08A1-4370-ACA5-09AB1A04095C}" type="datetimeFigureOut">
              <a:rPr lang="en-US" smtClean="0">
                <a:solidFill>
                  <a:srgbClr val="B4DCFA">
                    <a:shade val="90000"/>
                  </a:srgbClr>
                </a:solidFill>
              </a:rPr>
              <a:pPr/>
              <a:t>2/10/18</a:t>
            </a:fld>
            <a:endParaRPr lang="en-US">
              <a:solidFill>
                <a:srgbClr val="B4DCFA">
                  <a:shade val="90000"/>
                </a:srgbClr>
              </a:solidFill>
            </a:endParaRPr>
          </a:p>
        </p:txBody>
      </p:sp>
      <p:sp>
        <p:nvSpPr>
          <p:cNvPr id="5" name="Footer Placeholder 4"/>
          <p:cNvSpPr>
            <a:spLocks noGrp="1"/>
          </p:cNvSpPr>
          <p:nvPr>
            <p:ph type="ftr" sz="quarter" idx="11"/>
          </p:nvPr>
        </p:nvSpPr>
        <p:spPr/>
        <p:txBody>
          <a:bodyPr/>
          <a:lstStyle/>
          <a:p>
            <a:endParaRPr lang="en-US">
              <a:solidFill>
                <a:srgbClr val="B4DCFA">
                  <a:shade val="90000"/>
                </a:srgbClr>
              </a:solidFill>
            </a:endParaRPr>
          </a:p>
        </p:txBody>
      </p:sp>
      <p:sp>
        <p:nvSpPr>
          <p:cNvPr id="6" name="Slide Number Placeholder 5"/>
          <p:cNvSpPr>
            <a:spLocks noGrp="1"/>
          </p:cNvSpPr>
          <p:nvPr>
            <p:ph type="sldNum" sz="quarter" idx="12"/>
          </p:nvPr>
        </p:nvSpPr>
        <p:spPr/>
        <p:txBody>
          <a:bodyPr/>
          <a:lstStyle/>
          <a:p>
            <a:fld id="{A82E3FA2-DE12-4E71-8984-86E9E541058C}" type="slidenum">
              <a:rPr lang="en-US" smtClean="0">
                <a:solidFill>
                  <a:srgbClr val="B4DCFA">
                    <a:shade val="90000"/>
                  </a:srgbClr>
                </a:solidFill>
              </a:rPr>
              <a:pPr/>
              <a:t>‹#›</a:t>
            </a:fld>
            <a:endParaRPr lang="en-US">
              <a:solidFill>
                <a:srgbClr val="B4DCFA">
                  <a:shade val="90000"/>
                </a:srgbClr>
              </a:solidFill>
            </a:endParaRPr>
          </a:p>
        </p:txBody>
      </p:sp>
    </p:spTree>
    <p:extLst>
      <p:ext uri="{BB962C8B-B14F-4D97-AF65-F5344CB8AC3E}">
        <p14:creationId xmlns:p14="http://schemas.microsoft.com/office/powerpoint/2010/main" val="106677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3AB12D-DAD9-4B06-BC1E-A382C9014B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99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1C9E61-161C-4CD0-9276-8F9435A65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047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F99A8C-C9EB-4004-B275-7FE98194A7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194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AD2906-D701-4688-9ABD-2CC677B1D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925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chor="b" anchorCtr="0">
            <a:noAutofit/>
            <a:scene3d>
              <a:camera prst="orthographicFront"/>
              <a:lightRig rig="soft" dir="t">
                <a:rot lat="0" lon="0" rev="2100000"/>
              </a:lightRig>
            </a:scene3d>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8" name="Rectangle 6"/>
          <p:cNvSpPr>
            <a:spLocks noGrp="1"/>
          </p:cNvSpPr>
          <p:nvPr>
            <p:ph type="dt" sz="half" idx="10"/>
          </p:nvPr>
        </p:nvSpPr>
        <p:spPr/>
        <p:txBody>
          <a:bodyPr/>
          <a:lstStyle>
            <a:lvl1pPr>
              <a:defRPr lang="en-US" smtClean="0"/>
            </a:lvl1pPr>
          </a:lstStyle>
          <a:p>
            <a:fld id="{8E36636D-D922-432D-A958-524484B5923D}" type="datetimeFigureOut">
              <a:rPr lang="en-US">
                <a:solidFill>
                  <a:srgbClr val="17375D"/>
                </a:solidFill>
              </a:rPr>
              <a:pPr/>
              <a:t>2/10/18</a:t>
            </a:fld>
            <a:endParaRPr>
              <a:solidFill>
                <a:srgbClr val="17375D"/>
              </a:solidFill>
            </a:endParaRPr>
          </a:p>
        </p:txBody>
      </p:sp>
      <p:sp>
        <p:nvSpPr>
          <p:cNvPr id="9" name="Rectangle 14"/>
          <p:cNvSpPr>
            <a:spLocks noGrp="1"/>
          </p:cNvSpPr>
          <p:nvPr>
            <p:ph type="sldNum" sz="quarter" idx="11"/>
          </p:nvPr>
        </p:nvSpPr>
        <p:spPr/>
        <p:txBody>
          <a:bodyPr/>
          <a:lstStyle>
            <a:lvl1pPr>
              <a:defRPr lang="en-US" smtClean="0"/>
            </a:lvl1pPr>
          </a:lstStyle>
          <a:p>
            <a:fld id="{DF28FB93-0A08-4E7D-8E63-9EFA29F1E093}" type="slidenum">
              <a:rPr>
                <a:solidFill>
                  <a:srgbClr val="17375D"/>
                </a:solidFill>
              </a:rPr>
              <a:pPr/>
              <a:t>‹#›</a:t>
            </a:fld>
            <a:endParaRPr>
              <a:solidFill>
                <a:srgbClr val="17375D"/>
              </a:solidFill>
            </a:endParaRPr>
          </a:p>
        </p:txBody>
      </p:sp>
      <p:sp>
        <p:nvSpPr>
          <p:cNvPr id="25" name="Rectangle 27"/>
          <p:cNvSpPr>
            <a:spLocks noGrp="1"/>
          </p:cNvSpPr>
          <p:nvPr>
            <p:ph type="ftr" sz="quarter" idx="12"/>
          </p:nvPr>
        </p:nvSpPr>
        <p:spPr/>
        <p:txBody>
          <a:bodyPr/>
          <a:lstStyle>
            <a:lvl1pPr>
              <a:defRPr lang="en-US" smtClean="0"/>
            </a:lvl1pPr>
          </a:lstStyle>
          <a:p>
            <a:endParaRPr>
              <a:solidFill>
                <a:srgbClr val="17375D"/>
              </a:solidFill>
            </a:endParaRPr>
          </a:p>
        </p:txBody>
      </p:sp>
    </p:spTree>
    <p:extLst>
      <p:ext uri="{BB962C8B-B14F-4D97-AF65-F5344CB8AC3E}">
        <p14:creationId xmlns:p14="http://schemas.microsoft.com/office/powerpoint/2010/main" val="2409053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p:cNvSpPr>
          <p:nvPr>
            <p:ph type="dt" sz="half" idx="10"/>
          </p:nvPr>
        </p:nvSpPr>
        <p:spPr/>
        <p:txBody>
          <a:bodyPr/>
          <a:lstStyle/>
          <a:p>
            <a:pPr>
              <a:defRPr/>
            </a:pPr>
            <a:endParaRPr>
              <a:solidFill>
                <a:srgbClr val="17375D"/>
              </a:solidFill>
            </a:endParaRPr>
          </a:p>
        </p:txBody>
      </p:sp>
      <p:sp>
        <p:nvSpPr>
          <p:cNvPr id="5" name="Rectangle 5"/>
          <p:cNvSpPr>
            <a:spLocks noGrp="1"/>
          </p:cNvSpPr>
          <p:nvPr>
            <p:ph type="ftr" sz="quarter" idx="11"/>
          </p:nvPr>
        </p:nvSpPr>
        <p:spPr/>
        <p:txBody>
          <a:bodyPr/>
          <a:lstStyle/>
          <a:p>
            <a:pPr>
              <a:defRPr/>
            </a:pPr>
            <a:endParaRPr>
              <a:solidFill>
                <a:srgbClr val="17375D"/>
              </a:solidFill>
            </a:endParaRPr>
          </a:p>
        </p:txBody>
      </p:sp>
      <p:sp>
        <p:nvSpPr>
          <p:cNvPr id="6" name="Rectangle 6"/>
          <p:cNvSpPr>
            <a:spLocks noGrp="1"/>
          </p:cNvSpPr>
          <p:nvPr>
            <p:ph type="sldNum" sz="quarter" idx="12"/>
          </p:nvPr>
        </p:nvSpPr>
        <p:spPr/>
        <p:txBody>
          <a:bodyPr/>
          <a:lstStyle/>
          <a:p>
            <a:pPr>
              <a:defRPr/>
            </a:pPr>
            <a:fld id="{93CB256E-50BB-4A55-88E4-88EE5830CEBF}"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3271776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normAutofit/>
          </a:bodyPr>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p>
            <a:pPr>
              <a:defRPr/>
            </a:pPr>
            <a:endParaRPr>
              <a:solidFill>
                <a:srgbClr val="17375D"/>
              </a:solidFill>
            </a:endParaRPr>
          </a:p>
        </p:txBody>
      </p:sp>
      <p:sp>
        <p:nvSpPr>
          <p:cNvPr id="5" name="Rectangle 5"/>
          <p:cNvSpPr>
            <a:spLocks noGrp="1"/>
          </p:cNvSpPr>
          <p:nvPr>
            <p:ph type="ftr" sz="quarter" idx="11"/>
          </p:nvPr>
        </p:nvSpPr>
        <p:spPr/>
        <p:txBody>
          <a:bodyPr/>
          <a:lstStyle/>
          <a:p>
            <a:pPr>
              <a:defRPr/>
            </a:pPr>
            <a:endParaRPr>
              <a:solidFill>
                <a:srgbClr val="17375D"/>
              </a:solidFill>
            </a:endParaRPr>
          </a:p>
        </p:txBody>
      </p:sp>
      <p:sp>
        <p:nvSpPr>
          <p:cNvPr id="6" name="Rectangle 6"/>
          <p:cNvSpPr>
            <a:spLocks noGrp="1"/>
          </p:cNvSpPr>
          <p:nvPr>
            <p:ph type="sldNum" sz="quarter" idx="12"/>
          </p:nvPr>
        </p:nvSpPr>
        <p:spPr/>
        <p:txBody>
          <a:bodyPr/>
          <a:lstStyle/>
          <a:p>
            <a:pPr>
              <a:defRPr/>
            </a:pPr>
            <a:fld id="{16C5191C-BB89-4355-85D5-3C193426CBAF}"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447737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p>
            <a:pPr>
              <a:defRPr/>
            </a:pPr>
            <a:endParaRPr>
              <a:solidFill>
                <a:srgbClr val="17375D"/>
              </a:solidFill>
            </a:endParaRPr>
          </a:p>
        </p:txBody>
      </p:sp>
      <p:sp>
        <p:nvSpPr>
          <p:cNvPr id="6" name="Rectangle 5"/>
          <p:cNvSpPr>
            <a:spLocks noGrp="1"/>
          </p:cNvSpPr>
          <p:nvPr>
            <p:ph type="ftr" sz="quarter" idx="11"/>
          </p:nvPr>
        </p:nvSpPr>
        <p:spPr/>
        <p:txBody>
          <a:bodyPr/>
          <a:lstStyle/>
          <a:p>
            <a:pPr>
              <a:defRPr/>
            </a:pPr>
            <a:endParaRPr>
              <a:solidFill>
                <a:srgbClr val="17375D"/>
              </a:solidFill>
            </a:endParaRPr>
          </a:p>
        </p:txBody>
      </p:sp>
      <p:sp>
        <p:nvSpPr>
          <p:cNvPr id="7" name="Rectangle 6"/>
          <p:cNvSpPr>
            <a:spLocks noGrp="1"/>
          </p:cNvSpPr>
          <p:nvPr>
            <p:ph type="sldNum" sz="quarter" idx="12"/>
          </p:nvPr>
        </p:nvSpPr>
        <p:spPr/>
        <p:txBody>
          <a:bodyPr/>
          <a:lstStyle/>
          <a:p>
            <a:pPr>
              <a:defRPr/>
            </a:pPr>
            <a:fld id="{E4C0B08F-A868-4102-853A-E653011DC7A3}"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727462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p>
            <a:pPr>
              <a:defRPr/>
            </a:pPr>
            <a:endParaRPr>
              <a:solidFill>
                <a:srgbClr val="17375D"/>
              </a:solidFill>
            </a:endParaRPr>
          </a:p>
        </p:txBody>
      </p:sp>
      <p:sp>
        <p:nvSpPr>
          <p:cNvPr id="8" name="Rectangle 7"/>
          <p:cNvSpPr>
            <a:spLocks noGrp="1"/>
          </p:cNvSpPr>
          <p:nvPr>
            <p:ph type="ftr" sz="quarter" idx="11"/>
          </p:nvPr>
        </p:nvSpPr>
        <p:spPr/>
        <p:txBody>
          <a:bodyPr/>
          <a:lstStyle/>
          <a:p>
            <a:pPr>
              <a:defRPr/>
            </a:pPr>
            <a:endParaRPr>
              <a:solidFill>
                <a:srgbClr val="17375D"/>
              </a:solidFill>
            </a:endParaRPr>
          </a:p>
        </p:txBody>
      </p:sp>
      <p:sp>
        <p:nvSpPr>
          <p:cNvPr id="9" name="Rectangle 8"/>
          <p:cNvSpPr>
            <a:spLocks noGrp="1"/>
          </p:cNvSpPr>
          <p:nvPr>
            <p:ph type="sldNum" sz="quarter" idx="12"/>
          </p:nvPr>
        </p:nvSpPr>
        <p:spPr/>
        <p:txBody>
          <a:bodyPr/>
          <a:lstStyle/>
          <a:p>
            <a:pPr>
              <a:defRPr/>
            </a:pPr>
            <a:fld id="{323EE07F-8654-4DF5-912A-2A39A2258A09}"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13980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p>
            <a:pPr>
              <a:defRPr/>
            </a:pPr>
            <a:endParaRPr>
              <a:solidFill>
                <a:srgbClr val="17375D"/>
              </a:solidFill>
            </a:endParaRPr>
          </a:p>
        </p:txBody>
      </p:sp>
      <p:sp>
        <p:nvSpPr>
          <p:cNvPr id="4" name="Rectangle 4"/>
          <p:cNvSpPr>
            <a:spLocks noGrp="1"/>
          </p:cNvSpPr>
          <p:nvPr>
            <p:ph type="ftr" sz="quarter" idx="11"/>
          </p:nvPr>
        </p:nvSpPr>
        <p:spPr/>
        <p:txBody>
          <a:bodyPr/>
          <a:lstStyle/>
          <a:p>
            <a:pPr>
              <a:defRPr/>
            </a:pPr>
            <a:endParaRPr>
              <a:solidFill>
                <a:srgbClr val="17375D"/>
              </a:solidFill>
            </a:endParaRPr>
          </a:p>
        </p:txBody>
      </p:sp>
      <p:sp>
        <p:nvSpPr>
          <p:cNvPr id="5" name="Rectangle 5"/>
          <p:cNvSpPr>
            <a:spLocks noGrp="1"/>
          </p:cNvSpPr>
          <p:nvPr>
            <p:ph type="sldNum" sz="quarter" idx="12"/>
          </p:nvPr>
        </p:nvSpPr>
        <p:spPr/>
        <p:txBody>
          <a:bodyPr/>
          <a:lstStyle/>
          <a:p>
            <a:pPr>
              <a:defRPr/>
            </a:pPr>
            <a:fld id="{E8AF22B1-CA0E-4FB9-BFB9-AF3482299429}"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71402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6" name="Footer Placeholder 5"/>
          <p:cNvSpPr>
            <a:spLocks noGrp="1"/>
          </p:cNvSpPr>
          <p:nvPr>
            <p:ph type="ftr" sz="quarter" idx="11"/>
          </p:nvPr>
        </p:nvSpPr>
        <p:spPr/>
        <p:txBody>
          <a:bodyPr/>
          <a:lstStyle/>
          <a:p>
            <a:endParaRPr lang="en-US">
              <a:solidFill>
                <a:srgbClr val="212745">
                  <a:shade val="90000"/>
                </a:srgbClr>
              </a:solidFill>
            </a:endParaRPr>
          </a:p>
        </p:txBody>
      </p:sp>
      <p:sp>
        <p:nvSpPr>
          <p:cNvPr id="7" name="Slide Number Placeholder 6"/>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1025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pPr>
              <a:defRPr/>
            </a:pPr>
            <a:endParaRPr>
              <a:solidFill>
                <a:srgbClr val="17375D"/>
              </a:solidFill>
            </a:endParaRPr>
          </a:p>
        </p:txBody>
      </p:sp>
      <p:sp>
        <p:nvSpPr>
          <p:cNvPr id="3" name="Rectangle 3"/>
          <p:cNvSpPr>
            <a:spLocks noGrp="1"/>
          </p:cNvSpPr>
          <p:nvPr>
            <p:ph type="ftr" sz="quarter" idx="11"/>
          </p:nvPr>
        </p:nvSpPr>
        <p:spPr/>
        <p:txBody>
          <a:bodyPr/>
          <a:lstStyle/>
          <a:p>
            <a:pPr>
              <a:defRPr/>
            </a:pPr>
            <a:endParaRPr>
              <a:solidFill>
                <a:srgbClr val="17375D"/>
              </a:solidFill>
            </a:endParaRPr>
          </a:p>
        </p:txBody>
      </p:sp>
      <p:sp>
        <p:nvSpPr>
          <p:cNvPr id="4" name="Rectangle 4"/>
          <p:cNvSpPr>
            <a:spLocks noGrp="1"/>
          </p:cNvSpPr>
          <p:nvPr>
            <p:ph type="sldNum" sz="quarter" idx="12"/>
          </p:nvPr>
        </p:nvSpPr>
        <p:spPr/>
        <p:txBody>
          <a:bodyPr/>
          <a:lstStyle/>
          <a:p>
            <a:pPr>
              <a:defRPr/>
            </a:pPr>
            <a:fld id="{0CCD9622-3254-49F3-8A13-E1EA52E44063}"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54162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nchor="b">
            <a:normAutofit/>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p>
            <a:pPr>
              <a:defRPr/>
            </a:pPr>
            <a:endParaRPr>
              <a:solidFill>
                <a:srgbClr val="17375D"/>
              </a:solidFill>
            </a:endParaRPr>
          </a:p>
        </p:txBody>
      </p:sp>
      <p:sp>
        <p:nvSpPr>
          <p:cNvPr id="6" name="Rectangle 5"/>
          <p:cNvSpPr>
            <a:spLocks noGrp="1"/>
          </p:cNvSpPr>
          <p:nvPr>
            <p:ph type="ftr" sz="quarter" idx="11"/>
          </p:nvPr>
        </p:nvSpPr>
        <p:spPr/>
        <p:txBody>
          <a:bodyPr/>
          <a:lstStyle/>
          <a:p>
            <a:pPr>
              <a:defRPr/>
            </a:pPr>
            <a:endParaRPr>
              <a:solidFill>
                <a:srgbClr val="17375D"/>
              </a:solidFill>
            </a:endParaRPr>
          </a:p>
        </p:txBody>
      </p:sp>
      <p:sp>
        <p:nvSpPr>
          <p:cNvPr id="7" name="Rectangle 6"/>
          <p:cNvSpPr>
            <a:spLocks noGrp="1"/>
          </p:cNvSpPr>
          <p:nvPr>
            <p:ph type="sldNum" sz="quarter" idx="12"/>
          </p:nvPr>
        </p:nvSpPr>
        <p:spPr/>
        <p:txBody>
          <a:bodyPr/>
          <a:lstStyle/>
          <a:p>
            <a:pPr>
              <a:defRPr/>
            </a:pPr>
            <a:fld id="{8C048B8B-A5F6-4DA7-9B47-FDA5974CBD3B}"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310515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727729" y="1062637"/>
            <a:ext cx="4599432" cy="397764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rtlCol="0" anchor="ctr">
            <a:normAutofit/>
          </a:bodyPr>
          <a:lstStyle/>
          <a:p>
            <a:pPr indent="-274320" fontAlgn="base">
              <a:spcBef>
                <a:spcPct val="0"/>
              </a:spcBef>
              <a:spcAft>
                <a:spcPct val="0"/>
              </a:spcAft>
              <a:buClr>
                <a:srgbClr val="686F3A"/>
              </a:buClr>
              <a:buSzPct val="80000"/>
              <a:buFont typeface="Wingdings 2" pitchFamily="18" charset="2"/>
              <a:buNone/>
            </a:pPr>
            <a:endParaRPr lang="en-US" sz="2000">
              <a:solidFill>
                <a:prstClr val="white"/>
              </a:solidFill>
            </a:endParaRPr>
          </a:p>
        </p:txBody>
      </p:sp>
      <p:sp>
        <p:nvSpPr>
          <p:cNvPr id="2" name="Rectangle 2"/>
          <p:cNvSpPr>
            <a:spLocks noGrp="1"/>
          </p:cNvSpPr>
          <p:nvPr>
            <p:ph type="title"/>
          </p:nvPr>
        </p:nvSpPr>
        <p:spPr>
          <a:xfrm>
            <a:off x="5514536" y="4343400"/>
            <a:ext cx="3048000" cy="709858"/>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dirty="0"/>
          </a:p>
        </p:txBody>
      </p:sp>
      <p:sp>
        <p:nvSpPr>
          <p:cNvPr id="3" name="Rectangle 3"/>
          <p:cNvSpPr>
            <a:spLocks noGrp="1"/>
          </p:cNvSpPr>
          <p:nvPr>
            <p:ph type="pic" idx="1"/>
          </p:nvPr>
        </p:nvSpPr>
        <p:spPr>
          <a:xfrm>
            <a:off x="739645" y="1222657"/>
            <a:ext cx="45756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lstStyle>
            <a:lvl1pPr>
              <a:buNone/>
              <a:defRPr sz="3200"/>
            </a:lvl1pPr>
          </a:lstStyle>
          <a:p>
            <a:r>
              <a:rPr lang="en-US" sz="2000" smtClean="0"/>
              <a:t>Click icon to add picture</a:t>
            </a:r>
            <a:endParaRPr lang="en-US" sz="2000" dirty="0"/>
          </a:p>
        </p:txBody>
      </p:sp>
      <p:sp>
        <p:nvSpPr>
          <p:cNvPr id="4" name="Rectangle 4"/>
          <p:cNvSpPr>
            <a:spLocks noGrp="1"/>
          </p:cNvSpPr>
          <p:nvPr>
            <p:ph type="body" sz="half" idx="2"/>
          </p:nvPr>
        </p:nvSpPr>
        <p:spPr>
          <a:xfrm>
            <a:off x="5514536" y="1371600"/>
            <a:ext cx="3044952" cy="29300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5" name="Rectangle 5"/>
          <p:cNvSpPr>
            <a:spLocks noGrp="1"/>
          </p:cNvSpPr>
          <p:nvPr>
            <p:ph type="dt" sz="half" idx="10"/>
          </p:nvPr>
        </p:nvSpPr>
        <p:spPr/>
        <p:txBody>
          <a:bodyPr/>
          <a:lstStyle/>
          <a:p>
            <a:pPr>
              <a:defRPr/>
            </a:pPr>
            <a:endParaRPr>
              <a:solidFill>
                <a:srgbClr val="17375D"/>
              </a:solidFill>
            </a:endParaRPr>
          </a:p>
        </p:txBody>
      </p:sp>
      <p:sp>
        <p:nvSpPr>
          <p:cNvPr id="6" name="Rectangle 6"/>
          <p:cNvSpPr>
            <a:spLocks noGrp="1"/>
          </p:cNvSpPr>
          <p:nvPr>
            <p:ph type="ftr" sz="quarter" idx="11"/>
          </p:nvPr>
        </p:nvSpPr>
        <p:spPr/>
        <p:txBody>
          <a:bodyPr/>
          <a:lstStyle/>
          <a:p>
            <a:pPr>
              <a:defRPr/>
            </a:pPr>
            <a:endParaRPr>
              <a:solidFill>
                <a:srgbClr val="17375D"/>
              </a:solidFill>
            </a:endParaRPr>
          </a:p>
        </p:txBody>
      </p:sp>
      <p:sp>
        <p:nvSpPr>
          <p:cNvPr id="7" name="Rectangle 7"/>
          <p:cNvSpPr>
            <a:spLocks noGrp="1"/>
          </p:cNvSpPr>
          <p:nvPr>
            <p:ph type="sldNum" sz="quarter" idx="12"/>
          </p:nvPr>
        </p:nvSpPr>
        <p:spPr/>
        <p:txBody>
          <a:bodyPr/>
          <a:lstStyle/>
          <a:p>
            <a:pPr>
              <a:defRPr/>
            </a:pPr>
            <a:fld id="{B84F776E-9558-4367-B0C6-90505C6DD63D}"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332141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a:solidFill>
                <a:srgbClr val="17375D"/>
              </a:solidFill>
            </a:endParaRPr>
          </a:p>
        </p:txBody>
      </p:sp>
      <p:sp>
        <p:nvSpPr>
          <p:cNvPr id="5" name="Footer Placeholder 4"/>
          <p:cNvSpPr>
            <a:spLocks noGrp="1"/>
          </p:cNvSpPr>
          <p:nvPr>
            <p:ph type="ftr" sz="quarter" idx="11"/>
          </p:nvPr>
        </p:nvSpPr>
        <p:spPr/>
        <p:txBody>
          <a:bodyPr/>
          <a:lstStyle/>
          <a:p>
            <a:pPr>
              <a:defRPr/>
            </a:pPr>
            <a:endParaRPr>
              <a:solidFill>
                <a:srgbClr val="17375D"/>
              </a:solidFill>
            </a:endParaRPr>
          </a:p>
        </p:txBody>
      </p:sp>
      <p:sp>
        <p:nvSpPr>
          <p:cNvPr id="6" name="Slide Number Placeholder 5"/>
          <p:cNvSpPr>
            <a:spLocks noGrp="1"/>
          </p:cNvSpPr>
          <p:nvPr>
            <p:ph type="sldNum" sz="quarter" idx="12"/>
          </p:nvPr>
        </p:nvSpPr>
        <p:spPr/>
        <p:txBody>
          <a:bodyPr/>
          <a:lstStyle/>
          <a:p>
            <a:pPr>
              <a:defRPr/>
            </a:pPr>
            <a:fld id="{83B72FE9-DC3C-4A7B-BB7D-CE3B93ACD932}"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796555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a:solidFill>
                <a:srgbClr val="17375D"/>
              </a:solidFill>
            </a:endParaRPr>
          </a:p>
        </p:txBody>
      </p:sp>
      <p:sp>
        <p:nvSpPr>
          <p:cNvPr id="5" name="Footer Placeholder 4"/>
          <p:cNvSpPr>
            <a:spLocks noGrp="1"/>
          </p:cNvSpPr>
          <p:nvPr>
            <p:ph type="ftr" sz="quarter" idx="11"/>
          </p:nvPr>
        </p:nvSpPr>
        <p:spPr/>
        <p:txBody>
          <a:bodyPr/>
          <a:lstStyle/>
          <a:p>
            <a:pPr>
              <a:defRPr/>
            </a:pPr>
            <a:endParaRPr>
              <a:solidFill>
                <a:srgbClr val="17375D"/>
              </a:solidFill>
            </a:endParaRPr>
          </a:p>
        </p:txBody>
      </p:sp>
      <p:sp>
        <p:nvSpPr>
          <p:cNvPr id="6" name="Slide Number Placeholder 5"/>
          <p:cNvSpPr>
            <a:spLocks noGrp="1"/>
          </p:cNvSpPr>
          <p:nvPr>
            <p:ph type="sldNum" sz="quarter" idx="12"/>
          </p:nvPr>
        </p:nvSpPr>
        <p:spPr/>
        <p:txBody>
          <a:bodyPr/>
          <a:lstStyle/>
          <a:p>
            <a:pPr>
              <a:defRPr/>
            </a:pPr>
            <a:fld id="{CCF8FCB9-A36F-4675-B5C5-4A524D9FB038}"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798416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324600"/>
            <a:ext cx="1905000" cy="457200"/>
          </a:xfrm>
        </p:spPr>
        <p:txBody>
          <a:bodyPr/>
          <a:lstStyle>
            <a:lvl1pPr>
              <a:defRPr/>
            </a:lvl1pPr>
          </a:lstStyle>
          <a:p>
            <a:endParaRPr>
              <a:solidFill>
                <a:srgbClr val="17375D"/>
              </a:solidFill>
            </a:endParaRPr>
          </a:p>
        </p:txBody>
      </p:sp>
      <p:sp>
        <p:nvSpPr>
          <p:cNvPr id="7" name="Footer Placeholder 6"/>
          <p:cNvSpPr>
            <a:spLocks noGrp="1"/>
          </p:cNvSpPr>
          <p:nvPr>
            <p:ph type="ftr" sz="quarter" idx="11"/>
          </p:nvPr>
        </p:nvSpPr>
        <p:spPr>
          <a:xfrm>
            <a:off x="3124200" y="6324600"/>
            <a:ext cx="2895600" cy="457200"/>
          </a:xfrm>
        </p:spPr>
        <p:txBody>
          <a:bodyPr/>
          <a:lstStyle>
            <a:lvl1pPr>
              <a:defRPr/>
            </a:lvl1pPr>
          </a:lstStyle>
          <a:p>
            <a:endParaRPr>
              <a:solidFill>
                <a:srgbClr val="17375D"/>
              </a:solidFill>
            </a:endParaRPr>
          </a:p>
        </p:txBody>
      </p:sp>
      <p:sp>
        <p:nvSpPr>
          <p:cNvPr id="8" name="Slide Number Placeholder 7"/>
          <p:cNvSpPr>
            <a:spLocks noGrp="1"/>
          </p:cNvSpPr>
          <p:nvPr>
            <p:ph type="sldNum" sz="quarter" idx="12"/>
          </p:nvPr>
        </p:nvSpPr>
        <p:spPr>
          <a:xfrm>
            <a:off x="6553200" y="6324600"/>
            <a:ext cx="1905000" cy="457200"/>
          </a:xfrm>
        </p:spPr>
        <p:txBody>
          <a:bodyPr/>
          <a:lstStyle>
            <a:lvl1pPr>
              <a:defRPr/>
            </a:lvl1pPr>
          </a:lstStyle>
          <a:p>
            <a:fld id="{6A202807-E54E-454D-85FB-13311C9AF866}" type="slidenum">
              <a:rPr>
                <a:solidFill>
                  <a:srgbClr val="17375D"/>
                </a:solidFill>
              </a:rPr>
              <a:pPr/>
              <a:t>‹#›</a:t>
            </a:fld>
            <a:endParaRPr>
              <a:solidFill>
                <a:srgbClr val="17375D"/>
              </a:solidFill>
            </a:endParaRPr>
          </a:p>
        </p:txBody>
      </p:sp>
    </p:spTree>
    <p:extLst>
      <p:ext uri="{BB962C8B-B14F-4D97-AF65-F5344CB8AC3E}">
        <p14:creationId xmlns:p14="http://schemas.microsoft.com/office/powerpoint/2010/main" val="1664471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324600"/>
            <a:ext cx="1905000" cy="457200"/>
          </a:xfrm>
        </p:spPr>
        <p:txBody>
          <a:bodyPr/>
          <a:lstStyle>
            <a:lvl1pPr>
              <a:defRPr/>
            </a:lvl1pPr>
          </a:lstStyle>
          <a:p>
            <a:endParaRPr>
              <a:solidFill>
                <a:srgbClr val="17375D"/>
              </a:solidFill>
            </a:endParaRPr>
          </a:p>
        </p:txBody>
      </p:sp>
      <p:sp>
        <p:nvSpPr>
          <p:cNvPr id="8" name="Footer Placeholder 7"/>
          <p:cNvSpPr>
            <a:spLocks noGrp="1"/>
          </p:cNvSpPr>
          <p:nvPr>
            <p:ph type="ftr" sz="quarter" idx="11"/>
          </p:nvPr>
        </p:nvSpPr>
        <p:spPr>
          <a:xfrm>
            <a:off x="3124200" y="6324600"/>
            <a:ext cx="2895600" cy="457200"/>
          </a:xfrm>
        </p:spPr>
        <p:txBody>
          <a:bodyPr/>
          <a:lstStyle>
            <a:lvl1pPr>
              <a:defRPr/>
            </a:lvl1pPr>
          </a:lstStyle>
          <a:p>
            <a:endParaRPr>
              <a:solidFill>
                <a:srgbClr val="17375D"/>
              </a:solidFill>
            </a:endParaRPr>
          </a:p>
        </p:txBody>
      </p:sp>
      <p:sp>
        <p:nvSpPr>
          <p:cNvPr id="9" name="Slide Number Placeholder 8"/>
          <p:cNvSpPr>
            <a:spLocks noGrp="1"/>
          </p:cNvSpPr>
          <p:nvPr>
            <p:ph type="sldNum" sz="quarter" idx="12"/>
          </p:nvPr>
        </p:nvSpPr>
        <p:spPr>
          <a:xfrm>
            <a:off x="6553200" y="6324600"/>
            <a:ext cx="1905000" cy="457200"/>
          </a:xfrm>
        </p:spPr>
        <p:txBody>
          <a:bodyPr/>
          <a:lstStyle>
            <a:lvl1pPr>
              <a:defRPr/>
            </a:lvl1pPr>
          </a:lstStyle>
          <a:p>
            <a:fld id="{E2E0296D-F185-4AD5-BAF8-F70B71251D0D}" type="slidenum">
              <a:rPr>
                <a:solidFill>
                  <a:srgbClr val="17375D"/>
                </a:solidFill>
              </a:rPr>
              <a:pPr/>
              <a:t>‹#›</a:t>
            </a:fld>
            <a:endParaRPr>
              <a:solidFill>
                <a:srgbClr val="17375D"/>
              </a:solidFill>
            </a:endParaRPr>
          </a:p>
        </p:txBody>
      </p:sp>
    </p:spTree>
    <p:extLst>
      <p:ext uri="{BB962C8B-B14F-4D97-AF65-F5344CB8AC3E}">
        <p14:creationId xmlns:p14="http://schemas.microsoft.com/office/powerpoint/2010/main" val="4081370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chor="b" anchorCtr="0">
            <a:noAutofit/>
            <a:scene3d>
              <a:camera prst="orthographicFront"/>
              <a:lightRig rig="soft" dir="t">
                <a:rot lat="0" lon="0" rev="2100000"/>
              </a:lightRig>
            </a:scene3d>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8" name="Rectangle 6"/>
          <p:cNvSpPr>
            <a:spLocks noGrp="1"/>
          </p:cNvSpPr>
          <p:nvPr>
            <p:ph type="dt" sz="half" idx="10"/>
          </p:nvPr>
        </p:nvSpPr>
        <p:spPr/>
        <p:txBody>
          <a:bodyPr/>
          <a:lstStyle>
            <a:lvl1pPr>
              <a:defRPr lang="en-US" smtClean="0"/>
            </a:lvl1pPr>
          </a:lstStyle>
          <a:p>
            <a:fld id="{8E36636D-D922-432D-A958-524484B5923D}" type="datetimeFigureOut">
              <a:rPr lang="en-US">
                <a:solidFill>
                  <a:srgbClr val="17375D"/>
                </a:solidFill>
              </a:rPr>
              <a:pPr/>
              <a:t>2/10/18</a:t>
            </a:fld>
            <a:endParaRPr>
              <a:solidFill>
                <a:srgbClr val="17375D"/>
              </a:solidFill>
            </a:endParaRPr>
          </a:p>
        </p:txBody>
      </p:sp>
      <p:sp>
        <p:nvSpPr>
          <p:cNvPr id="9" name="Rectangle 14"/>
          <p:cNvSpPr>
            <a:spLocks noGrp="1"/>
          </p:cNvSpPr>
          <p:nvPr>
            <p:ph type="sldNum" sz="quarter" idx="11"/>
          </p:nvPr>
        </p:nvSpPr>
        <p:spPr/>
        <p:txBody>
          <a:bodyPr/>
          <a:lstStyle>
            <a:lvl1pPr>
              <a:defRPr lang="en-US" smtClean="0"/>
            </a:lvl1pPr>
          </a:lstStyle>
          <a:p>
            <a:fld id="{DF28FB93-0A08-4E7D-8E63-9EFA29F1E093}" type="slidenum">
              <a:rPr>
                <a:solidFill>
                  <a:srgbClr val="17375D"/>
                </a:solidFill>
              </a:rPr>
              <a:pPr/>
              <a:t>‹#›</a:t>
            </a:fld>
            <a:endParaRPr>
              <a:solidFill>
                <a:srgbClr val="17375D"/>
              </a:solidFill>
            </a:endParaRPr>
          </a:p>
        </p:txBody>
      </p:sp>
      <p:sp>
        <p:nvSpPr>
          <p:cNvPr id="25" name="Rectangle 27"/>
          <p:cNvSpPr>
            <a:spLocks noGrp="1"/>
          </p:cNvSpPr>
          <p:nvPr>
            <p:ph type="ftr" sz="quarter" idx="12"/>
          </p:nvPr>
        </p:nvSpPr>
        <p:spPr/>
        <p:txBody>
          <a:bodyPr/>
          <a:lstStyle>
            <a:lvl1pPr>
              <a:defRPr lang="en-US" smtClean="0"/>
            </a:lvl1pPr>
          </a:lstStyle>
          <a:p>
            <a:endParaRPr>
              <a:solidFill>
                <a:srgbClr val="17375D"/>
              </a:solidFill>
            </a:endParaRPr>
          </a:p>
        </p:txBody>
      </p:sp>
    </p:spTree>
    <p:extLst>
      <p:ext uri="{BB962C8B-B14F-4D97-AF65-F5344CB8AC3E}">
        <p14:creationId xmlns:p14="http://schemas.microsoft.com/office/powerpoint/2010/main" val="677927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p:cNvSpPr>
          <p:nvPr>
            <p:ph type="dt" sz="half" idx="10"/>
          </p:nvPr>
        </p:nvSpPr>
        <p:spPr/>
        <p:txBody>
          <a:bodyPr/>
          <a:lstStyle/>
          <a:p>
            <a:pPr>
              <a:defRPr/>
            </a:pPr>
            <a:endParaRPr>
              <a:solidFill>
                <a:srgbClr val="17375D"/>
              </a:solidFill>
            </a:endParaRPr>
          </a:p>
        </p:txBody>
      </p:sp>
      <p:sp>
        <p:nvSpPr>
          <p:cNvPr id="5" name="Rectangle 5"/>
          <p:cNvSpPr>
            <a:spLocks noGrp="1"/>
          </p:cNvSpPr>
          <p:nvPr>
            <p:ph type="ftr" sz="quarter" idx="11"/>
          </p:nvPr>
        </p:nvSpPr>
        <p:spPr/>
        <p:txBody>
          <a:bodyPr/>
          <a:lstStyle/>
          <a:p>
            <a:pPr>
              <a:defRPr/>
            </a:pPr>
            <a:endParaRPr>
              <a:solidFill>
                <a:srgbClr val="17375D"/>
              </a:solidFill>
            </a:endParaRPr>
          </a:p>
        </p:txBody>
      </p:sp>
      <p:sp>
        <p:nvSpPr>
          <p:cNvPr id="6" name="Rectangle 6"/>
          <p:cNvSpPr>
            <a:spLocks noGrp="1"/>
          </p:cNvSpPr>
          <p:nvPr>
            <p:ph type="sldNum" sz="quarter" idx="12"/>
          </p:nvPr>
        </p:nvSpPr>
        <p:spPr/>
        <p:txBody>
          <a:bodyPr/>
          <a:lstStyle/>
          <a:p>
            <a:pPr>
              <a:defRPr/>
            </a:pPr>
            <a:fld id="{93CB256E-50BB-4A55-88E4-88EE5830CEBF}"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833403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normAutofit/>
          </a:bodyPr>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p>
            <a:pPr>
              <a:defRPr/>
            </a:pPr>
            <a:endParaRPr>
              <a:solidFill>
                <a:srgbClr val="17375D"/>
              </a:solidFill>
            </a:endParaRPr>
          </a:p>
        </p:txBody>
      </p:sp>
      <p:sp>
        <p:nvSpPr>
          <p:cNvPr id="5" name="Rectangle 5"/>
          <p:cNvSpPr>
            <a:spLocks noGrp="1"/>
          </p:cNvSpPr>
          <p:nvPr>
            <p:ph type="ftr" sz="quarter" idx="11"/>
          </p:nvPr>
        </p:nvSpPr>
        <p:spPr/>
        <p:txBody>
          <a:bodyPr/>
          <a:lstStyle/>
          <a:p>
            <a:pPr>
              <a:defRPr/>
            </a:pPr>
            <a:endParaRPr>
              <a:solidFill>
                <a:srgbClr val="17375D"/>
              </a:solidFill>
            </a:endParaRPr>
          </a:p>
        </p:txBody>
      </p:sp>
      <p:sp>
        <p:nvSpPr>
          <p:cNvPr id="6" name="Rectangle 6"/>
          <p:cNvSpPr>
            <a:spLocks noGrp="1"/>
          </p:cNvSpPr>
          <p:nvPr>
            <p:ph type="sldNum" sz="quarter" idx="12"/>
          </p:nvPr>
        </p:nvSpPr>
        <p:spPr/>
        <p:txBody>
          <a:bodyPr/>
          <a:lstStyle/>
          <a:p>
            <a:pPr>
              <a:defRPr/>
            </a:pPr>
            <a:fld id="{16C5191C-BB89-4355-85D5-3C193426CBAF}"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3074299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8" name="Footer Placeholder 7"/>
          <p:cNvSpPr>
            <a:spLocks noGrp="1"/>
          </p:cNvSpPr>
          <p:nvPr>
            <p:ph type="ftr" sz="quarter" idx="11"/>
          </p:nvPr>
        </p:nvSpPr>
        <p:spPr/>
        <p:txBody>
          <a:bodyPr/>
          <a:lstStyle/>
          <a:p>
            <a:endParaRPr lang="en-US">
              <a:solidFill>
                <a:srgbClr val="212745">
                  <a:shade val="90000"/>
                </a:srgbClr>
              </a:solidFill>
            </a:endParaRPr>
          </a:p>
        </p:txBody>
      </p:sp>
      <p:sp>
        <p:nvSpPr>
          <p:cNvPr id="9" name="Slide Number Placeholder 8"/>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142943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p>
            <a:pPr>
              <a:defRPr/>
            </a:pPr>
            <a:endParaRPr>
              <a:solidFill>
                <a:srgbClr val="17375D"/>
              </a:solidFill>
            </a:endParaRPr>
          </a:p>
        </p:txBody>
      </p:sp>
      <p:sp>
        <p:nvSpPr>
          <p:cNvPr id="6" name="Rectangle 5"/>
          <p:cNvSpPr>
            <a:spLocks noGrp="1"/>
          </p:cNvSpPr>
          <p:nvPr>
            <p:ph type="ftr" sz="quarter" idx="11"/>
          </p:nvPr>
        </p:nvSpPr>
        <p:spPr/>
        <p:txBody>
          <a:bodyPr/>
          <a:lstStyle/>
          <a:p>
            <a:pPr>
              <a:defRPr/>
            </a:pPr>
            <a:endParaRPr>
              <a:solidFill>
                <a:srgbClr val="17375D"/>
              </a:solidFill>
            </a:endParaRPr>
          </a:p>
        </p:txBody>
      </p:sp>
      <p:sp>
        <p:nvSpPr>
          <p:cNvPr id="7" name="Rectangle 6"/>
          <p:cNvSpPr>
            <a:spLocks noGrp="1"/>
          </p:cNvSpPr>
          <p:nvPr>
            <p:ph type="sldNum" sz="quarter" idx="12"/>
          </p:nvPr>
        </p:nvSpPr>
        <p:spPr/>
        <p:txBody>
          <a:bodyPr/>
          <a:lstStyle/>
          <a:p>
            <a:pPr>
              <a:defRPr/>
            </a:pPr>
            <a:fld id="{E4C0B08F-A868-4102-853A-E653011DC7A3}"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486767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p>
            <a:pPr>
              <a:defRPr/>
            </a:pPr>
            <a:endParaRPr>
              <a:solidFill>
                <a:srgbClr val="17375D"/>
              </a:solidFill>
            </a:endParaRPr>
          </a:p>
        </p:txBody>
      </p:sp>
      <p:sp>
        <p:nvSpPr>
          <p:cNvPr id="8" name="Rectangle 7"/>
          <p:cNvSpPr>
            <a:spLocks noGrp="1"/>
          </p:cNvSpPr>
          <p:nvPr>
            <p:ph type="ftr" sz="quarter" idx="11"/>
          </p:nvPr>
        </p:nvSpPr>
        <p:spPr/>
        <p:txBody>
          <a:bodyPr/>
          <a:lstStyle/>
          <a:p>
            <a:pPr>
              <a:defRPr/>
            </a:pPr>
            <a:endParaRPr>
              <a:solidFill>
                <a:srgbClr val="17375D"/>
              </a:solidFill>
            </a:endParaRPr>
          </a:p>
        </p:txBody>
      </p:sp>
      <p:sp>
        <p:nvSpPr>
          <p:cNvPr id="9" name="Rectangle 8"/>
          <p:cNvSpPr>
            <a:spLocks noGrp="1"/>
          </p:cNvSpPr>
          <p:nvPr>
            <p:ph type="sldNum" sz="quarter" idx="12"/>
          </p:nvPr>
        </p:nvSpPr>
        <p:spPr/>
        <p:txBody>
          <a:bodyPr/>
          <a:lstStyle/>
          <a:p>
            <a:pPr>
              <a:defRPr/>
            </a:pPr>
            <a:fld id="{323EE07F-8654-4DF5-912A-2A39A2258A09}"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714935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p>
            <a:pPr>
              <a:defRPr/>
            </a:pPr>
            <a:endParaRPr>
              <a:solidFill>
                <a:srgbClr val="17375D"/>
              </a:solidFill>
            </a:endParaRPr>
          </a:p>
        </p:txBody>
      </p:sp>
      <p:sp>
        <p:nvSpPr>
          <p:cNvPr id="4" name="Rectangle 4"/>
          <p:cNvSpPr>
            <a:spLocks noGrp="1"/>
          </p:cNvSpPr>
          <p:nvPr>
            <p:ph type="ftr" sz="quarter" idx="11"/>
          </p:nvPr>
        </p:nvSpPr>
        <p:spPr/>
        <p:txBody>
          <a:bodyPr/>
          <a:lstStyle/>
          <a:p>
            <a:pPr>
              <a:defRPr/>
            </a:pPr>
            <a:endParaRPr>
              <a:solidFill>
                <a:srgbClr val="17375D"/>
              </a:solidFill>
            </a:endParaRPr>
          </a:p>
        </p:txBody>
      </p:sp>
      <p:sp>
        <p:nvSpPr>
          <p:cNvPr id="5" name="Rectangle 5"/>
          <p:cNvSpPr>
            <a:spLocks noGrp="1"/>
          </p:cNvSpPr>
          <p:nvPr>
            <p:ph type="sldNum" sz="quarter" idx="12"/>
          </p:nvPr>
        </p:nvSpPr>
        <p:spPr/>
        <p:txBody>
          <a:bodyPr/>
          <a:lstStyle/>
          <a:p>
            <a:pPr>
              <a:defRPr/>
            </a:pPr>
            <a:fld id="{E8AF22B1-CA0E-4FB9-BFB9-AF3482299429}"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897099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pPr>
              <a:defRPr/>
            </a:pPr>
            <a:endParaRPr>
              <a:solidFill>
                <a:srgbClr val="17375D"/>
              </a:solidFill>
            </a:endParaRPr>
          </a:p>
        </p:txBody>
      </p:sp>
      <p:sp>
        <p:nvSpPr>
          <p:cNvPr id="3" name="Rectangle 3"/>
          <p:cNvSpPr>
            <a:spLocks noGrp="1"/>
          </p:cNvSpPr>
          <p:nvPr>
            <p:ph type="ftr" sz="quarter" idx="11"/>
          </p:nvPr>
        </p:nvSpPr>
        <p:spPr/>
        <p:txBody>
          <a:bodyPr/>
          <a:lstStyle/>
          <a:p>
            <a:pPr>
              <a:defRPr/>
            </a:pPr>
            <a:endParaRPr>
              <a:solidFill>
                <a:srgbClr val="17375D"/>
              </a:solidFill>
            </a:endParaRPr>
          </a:p>
        </p:txBody>
      </p:sp>
      <p:sp>
        <p:nvSpPr>
          <p:cNvPr id="4" name="Rectangle 4"/>
          <p:cNvSpPr>
            <a:spLocks noGrp="1"/>
          </p:cNvSpPr>
          <p:nvPr>
            <p:ph type="sldNum" sz="quarter" idx="12"/>
          </p:nvPr>
        </p:nvSpPr>
        <p:spPr/>
        <p:txBody>
          <a:bodyPr/>
          <a:lstStyle/>
          <a:p>
            <a:pPr>
              <a:defRPr/>
            </a:pPr>
            <a:fld id="{0CCD9622-3254-49F3-8A13-E1EA52E44063}"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2242880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nchor="b">
            <a:normAutofit/>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p>
            <a:pPr>
              <a:defRPr/>
            </a:pPr>
            <a:endParaRPr>
              <a:solidFill>
                <a:srgbClr val="17375D"/>
              </a:solidFill>
            </a:endParaRPr>
          </a:p>
        </p:txBody>
      </p:sp>
      <p:sp>
        <p:nvSpPr>
          <p:cNvPr id="6" name="Rectangle 5"/>
          <p:cNvSpPr>
            <a:spLocks noGrp="1"/>
          </p:cNvSpPr>
          <p:nvPr>
            <p:ph type="ftr" sz="quarter" idx="11"/>
          </p:nvPr>
        </p:nvSpPr>
        <p:spPr/>
        <p:txBody>
          <a:bodyPr/>
          <a:lstStyle/>
          <a:p>
            <a:pPr>
              <a:defRPr/>
            </a:pPr>
            <a:endParaRPr>
              <a:solidFill>
                <a:srgbClr val="17375D"/>
              </a:solidFill>
            </a:endParaRPr>
          </a:p>
        </p:txBody>
      </p:sp>
      <p:sp>
        <p:nvSpPr>
          <p:cNvPr id="7" name="Rectangle 6"/>
          <p:cNvSpPr>
            <a:spLocks noGrp="1"/>
          </p:cNvSpPr>
          <p:nvPr>
            <p:ph type="sldNum" sz="quarter" idx="12"/>
          </p:nvPr>
        </p:nvSpPr>
        <p:spPr/>
        <p:txBody>
          <a:bodyPr/>
          <a:lstStyle/>
          <a:p>
            <a:pPr>
              <a:defRPr/>
            </a:pPr>
            <a:fld id="{8C048B8B-A5F6-4DA7-9B47-FDA5974CBD3B}"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3113897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727729" y="1062637"/>
            <a:ext cx="4599432" cy="397764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rtlCol="0" anchor="ctr">
            <a:normAutofit/>
          </a:bodyPr>
          <a:lstStyle/>
          <a:p>
            <a:pPr indent="-274320" fontAlgn="base">
              <a:spcBef>
                <a:spcPct val="0"/>
              </a:spcBef>
              <a:spcAft>
                <a:spcPct val="0"/>
              </a:spcAft>
              <a:buClr>
                <a:srgbClr val="686F3A"/>
              </a:buClr>
              <a:buSzPct val="80000"/>
              <a:buFont typeface="Wingdings 2" pitchFamily="18" charset="2"/>
              <a:buNone/>
            </a:pPr>
            <a:endParaRPr lang="en-US" sz="2000">
              <a:solidFill>
                <a:prstClr val="white"/>
              </a:solidFill>
            </a:endParaRPr>
          </a:p>
        </p:txBody>
      </p:sp>
      <p:sp>
        <p:nvSpPr>
          <p:cNvPr id="2" name="Rectangle 2"/>
          <p:cNvSpPr>
            <a:spLocks noGrp="1"/>
          </p:cNvSpPr>
          <p:nvPr>
            <p:ph type="title"/>
          </p:nvPr>
        </p:nvSpPr>
        <p:spPr>
          <a:xfrm>
            <a:off x="5514536" y="4343400"/>
            <a:ext cx="3048000" cy="709858"/>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dirty="0"/>
          </a:p>
        </p:txBody>
      </p:sp>
      <p:sp>
        <p:nvSpPr>
          <p:cNvPr id="3" name="Rectangle 3"/>
          <p:cNvSpPr>
            <a:spLocks noGrp="1"/>
          </p:cNvSpPr>
          <p:nvPr>
            <p:ph type="pic" idx="1"/>
          </p:nvPr>
        </p:nvSpPr>
        <p:spPr>
          <a:xfrm>
            <a:off x="739645" y="1222657"/>
            <a:ext cx="45756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lstStyle>
            <a:lvl1pPr>
              <a:buNone/>
              <a:defRPr sz="3200"/>
            </a:lvl1pPr>
          </a:lstStyle>
          <a:p>
            <a:r>
              <a:rPr lang="en-US" sz="2000" smtClean="0"/>
              <a:t>Click icon to add picture</a:t>
            </a:r>
            <a:endParaRPr lang="en-US" sz="2000" dirty="0"/>
          </a:p>
        </p:txBody>
      </p:sp>
      <p:sp>
        <p:nvSpPr>
          <p:cNvPr id="4" name="Rectangle 4"/>
          <p:cNvSpPr>
            <a:spLocks noGrp="1"/>
          </p:cNvSpPr>
          <p:nvPr>
            <p:ph type="body" sz="half" idx="2"/>
          </p:nvPr>
        </p:nvSpPr>
        <p:spPr>
          <a:xfrm>
            <a:off x="5514536" y="1371600"/>
            <a:ext cx="3044952" cy="29300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5" name="Rectangle 5"/>
          <p:cNvSpPr>
            <a:spLocks noGrp="1"/>
          </p:cNvSpPr>
          <p:nvPr>
            <p:ph type="dt" sz="half" idx="10"/>
          </p:nvPr>
        </p:nvSpPr>
        <p:spPr/>
        <p:txBody>
          <a:bodyPr/>
          <a:lstStyle/>
          <a:p>
            <a:pPr>
              <a:defRPr/>
            </a:pPr>
            <a:endParaRPr>
              <a:solidFill>
                <a:srgbClr val="17375D"/>
              </a:solidFill>
            </a:endParaRPr>
          </a:p>
        </p:txBody>
      </p:sp>
      <p:sp>
        <p:nvSpPr>
          <p:cNvPr id="6" name="Rectangle 6"/>
          <p:cNvSpPr>
            <a:spLocks noGrp="1"/>
          </p:cNvSpPr>
          <p:nvPr>
            <p:ph type="ftr" sz="quarter" idx="11"/>
          </p:nvPr>
        </p:nvSpPr>
        <p:spPr/>
        <p:txBody>
          <a:bodyPr/>
          <a:lstStyle/>
          <a:p>
            <a:pPr>
              <a:defRPr/>
            </a:pPr>
            <a:endParaRPr>
              <a:solidFill>
                <a:srgbClr val="17375D"/>
              </a:solidFill>
            </a:endParaRPr>
          </a:p>
        </p:txBody>
      </p:sp>
      <p:sp>
        <p:nvSpPr>
          <p:cNvPr id="7" name="Rectangle 7"/>
          <p:cNvSpPr>
            <a:spLocks noGrp="1"/>
          </p:cNvSpPr>
          <p:nvPr>
            <p:ph type="sldNum" sz="quarter" idx="12"/>
          </p:nvPr>
        </p:nvSpPr>
        <p:spPr/>
        <p:txBody>
          <a:bodyPr/>
          <a:lstStyle/>
          <a:p>
            <a:pPr>
              <a:defRPr/>
            </a:pPr>
            <a:fld id="{B84F776E-9558-4367-B0C6-90505C6DD63D}"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4201419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a:solidFill>
                <a:srgbClr val="17375D"/>
              </a:solidFill>
            </a:endParaRPr>
          </a:p>
        </p:txBody>
      </p:sp>
      <p:sp>
        <p:nvSpPr>
          <p:cNvPr id="5" name="Footer Placeholder 4"/>
          <p:cNvSpPr>
            <a:spLocks noGrp="1"/>
          </p:cNvSpPr>
          <p:nvPr>
            <p:ph type="ftr" sz="quarter" idx="11"/>
          </p:nvPr>
        </p:nvSpPr>
        <p:spPr/>
        <p:txBody>
          <a:bodyPr/>
          <a:lstStyle/>
          <a:p>
            <a:pPr>
              <a:defRPr/>
            </a:pPr>
            <a:endParaRPr>
              <a:solidFill>
                <a:srgbClr val="17375D"/>
              </a:solidFill>
            </a:endParaRPr>
          </a:p>
        </p:txBody>
      </p:sp>
      <p:sp>
        <p:nvSpPr>
          <p:cNvPr id="6" name="Slide Number Placeholder 5"/>
          <p:cNvSpPr>
            <a:spLocks noGrp="1"/>
          </p:cNvSpPr>
          <p:nvPr>
            <p:ph type="sldNum" sz="quarter" idx="12"/>
          </p:nvPr>
        </p:nvSpPr>
        <p:spPr/>
        <p:txBody>
          <a:bodyPr/>
          <a:lstStyle/>
          <a:p>
            <a:pPr>
              <a:defRPr/>
            </a:pPr>
            <a:fld id="{83B72FE9-DC3C-4A7B-BB7D-CE3B93ACD932}"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349427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a:solidFill>
                <a:srgbClr val="17375D"/>
              </a:solidFill>
            </a:endParaRPr>
          </a:p>
        </p:txBody>
      </p:sp>
      <p:sp>
        <p:nvSpPr>
          <p:cNvPr id="5" name="Footer Placeholder 4"/>
          <p:cNvSpPr>
            <a:spLocks noGrp="1"/>
          </p:cNvSpPr>
          <p:nvPr>
            <p:ph type="ftr" sz="quarter" idx="11"/>
          </p:nvPr>
        </p:nvSpPr>
        <p:spPr/>
        <p:txBody>
          <a:bodyPr/>
          <a:lstStyle/>
          <a:p>
            <a:pPr>
              <a:defRPr/>
            </a:pPr>
            <a:endParaRPr>
              <a:solidFill>
                <a:srgbClr val="17375D"/>
              </a:solidFill>
            </a:endParaRPr>
          </a:p>
        </p:txBody>
      </p:sp>
      <p:sp>
        <p:nvSpPr>
          <p:cNvPr id="6" name="Slide Number Placeholder 5"/>
          <p:cNvSpPr>
            <a:spLocks noGrp="1"/>
          </p:cNvSpPr>
          <p:nvPr>
            <p:ph type="sldNum" sz="quarter" idx="12"/>
          </p:nvPr>
        </p:nvSpPr>
        <p:spPr/>
        <p:txBody>
          <a:bodyPr/>
          <a:lstStyle/>
          <a:p>
            <a:pPr>
              <a:defRPr/>
            </a:pPr>
            <a:fld id="{CCF8FCB9-A36F-4675-B5C5-4A524D9FB038}" type="slidenum">
              <a:rPr>
                <a:solidFill>
                  <a:srgbClr val="17375D"/>
                </a:solidFill>
              </a:rPr>
              <a:pPr>
                <a:defRPr/>
              </a:pPr>
              <a:t>‹#›</a:t>
            </a:fld>
            <a:endParaRPr>
              <a:solidFill>
                <a:srgbClr val="17375D"/>
              </a:solidFill>
            </a:endParaRPr>
          </a:p>
        </p:txBody>
      </p:sp>
    </p:spTree>
    <p:extLst>
      <p:ext uri="{BB962C8B-B14F-4D97-AF65-F5344CB8AC3E}">
        <p14:creationId xmlns:p14="http://schemas.microsoft.com/office/powerpoint/2010/main" val="1502988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324600"/>
            <a:ext cx="1905000" cy="457200"/>
          </a:xfrm>
        </p:spPr>
        <p:txBody>
          <a:bodyPr/>
          <a:lstStyle>
            <a:lvl1pPr>
              <a:defRPr/>
            </a:lvl1pPr>
          </a:lstStyle>
          <a:p>
            <a:endParaRPr>
              <a:solidFill>
                <a:srgbClr val="17375D"/>
              </a:solidFill>
            </a:endParaRPr>
          </a:p>
        </p:txBody>
      </p:sp>
      <p:sp>
        <p:nvSpPr>
          <p:cNvPr id="7" name="Footer Placeholder 6"/>
          <p:cNvSpPr>
            <a:spLocks noGrp="1"/>
          </p:cNvSpPr>
          <p:nvPr>
            <p:ph type="ftr" sz="quarter" idx="11"/>
          </p:nvPr>
        </p:nvSpPr>
        <p:spPr>
          <a:xfrm>
            <a:off x="3124200" y="6324600"/>
            <a:ext cx="2895600" cy="457200"/>
          </a:xfrm>
        </p:spPr>
        <p:txBody>
          <a:bodyPr/>
          <a:lstStyle>
            <a:lvl1pPr>
              <a:defRPr/>
            </a:lvl1pPr>
          </a:lstStyle>
          <a:p>
            <a:endParaRPr>
              <a:solidFill>
                <a:srgbClr val="17375D"/>
              </a:solidFill>
            </a:endParaRPr>
          </a:p>
        </p:txBody>
      </p:sp>
      <p:sp>
        <p:nvSpPr>
          <p:cNvPr id="8" name="Slide Number Placeholder 7"/>
          <p:cNvSpPr>
            <a:spLocks noGrp="1"/>
          </p:cNvSpPr>
          <p:nvPr>
            <p:ph type="sldNum" sz="quarter" idx="12"/>
          </p:nvPr>
        </p:nvSpPr>
        <p:spPr>
          <a:xfrm>
            <a:off x="6553200" y="6324600"/>
            <a:ext cx="1905000" cy="457200"/>
          </a:xfrm>
        </p:spPr>
        <p:txBody>
          <a:bodyPr/>
          <a:lstStyle>
            <a:lvl1pPr>
              <a:defRPr/>
            </a:lvl1pPr>
          </a:lstStyle>
          <a:p>
            <a:fld id="{6A202807-E54E-454D-85FB-13311C9AF866}" type="slidenum">
              <a:rPr>
                <a:solidFill>
                  <a:srgbClr val="17375D"/>
                </a:solidFill>
              </a:rPr>
              <a:pPr/>
              <a:t>‹#›</a:t>
            </a:fld>
            <a:endParaRPr>
              <a:solidFill>
                <a:srgbClr val="17375D"/>
              </a:solidFill>
            </a:endParaRPr>
          </a:p>
        </p:txBody>
      </p:sp>
    </p:spTree>
    <p:extLst>
      <p:ext uri="{BB962C8B-B14F-4D97-AF65-F5344CB8AC3E}">
        <p14:creationId xmlns:p14="http://schemas.microsoft.com/office/powerpoint/2010/main" val="2615446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324600"/>
            <a:ext cx="1905000" cy="457200"/>
          </a:xfrm>
        </p:spPr>
        <p:txBody>
          <a:bodyPr/>
          <a:lstStyle>
            <a:lvl1pPr>
              <a:defRPr/>
            </a:lvl1pPr>
          </a:lstStyle>
          <a:p>
            <a:endParaRPr>
              <a:solidFill>
                <a:srgbClr val="17375D"/>
              </a:solidFill>
            </a:endParaRPr>
          </a:p>
        </p:txBody>
      </p:sp>
      <p:sp>
        <p:nvSpPr>
          <p:cNvPr id="8" name="Footer Placeholder 7"/>
          <p:cNvSpPr>
            <a:spLocks noGrp="1"/>
          </p:cNvSpPr>
          <p:nvPr>
            <p:ph type="ftr" sz="quarter" idx="11"/>
          </p:nvPr>
        </p:nvSpPr>
        <p:spPr>
          <a:xfrm>
            <a:off x="3124200" y="6324600"/>
            <a:ext cx="2895600" cy="457200"/>
          </a:xfrm>
        </p:spPr>
        <p:txBody>
          <a:bodyPr/>
          <a:lstStyle>
            <a:lvl1pPr>
              <a:defRPr/>
            </a:lvl1pPr>
          </a:lstStyle>
          <a:p>
            <a:endParaRPr>
              <a:solidFill>
                <a:srgbClr val="17375D"/>
              </a:solidFill>
            </a:endParaRPr>
          </a:p>
        </p:txBody>
      </p:sp>
      <p:sp>
        <p:nvSpPr>
          <p:cNvPr id="9" name="Slide Number Placeholder 8"/>
          <p:cNvSpPr>
            <a:spLocks noGrp="1"/>
          </p:cNvSpPr>
          <p:nvPr>
            <p:ph type="sldNum" sz="quarter" idx="12"/>
          </p:nvPr>
        </p:nvSpPr>
        <p:spPr>
          <a:xfrm>
            <a:off x="6553200" y="6324600"/>
            <a:ext cx="1905000" cy="457200"/>
          </a:xfrm>
        </p:spPr>
        <p:txBody>
          <a:bodyPr/>
          <a:lstStyle>
            <a:lvl1pPr>
              <a:defRPr/>
            </a:lvl1pPr>
          </a:lstStyle>
          <a:p>
            <a:fld id="{E2E0296D-F185-4AD5-BAF8-F70B71251D0D}" type="slidenum">
              <a:rPr>
                <a:solidFill>
                  <a:srgbClr val="17375D"/>
                </a:solidFill>
              </a:rPr>
              <a:pPr/>
              <a:t>‹#›</a:t>
            </a:fld>
            <a:endParaRPr>
              <a:solidFill>
                <a:srgbClr val="17375D"/>
              </a:solidFill>
            </a:endParaRPr>
          </a:p>
        </p:txBody>
      </p:sp>
    </p:spTree>
    <p:extLst>
      <p:ext uri="{BB962C8B-B14F-4D97-AF65-F5344CB8AC3E}">
        <p14:creationId xmlns:p14="http://schemas.microsoft.com/office/powerpoint/2010/main" val="95755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4" name="Footer Placeholder 3"/>
          <p:cNvSpPr>
            <a:spLocks noGrp="1"/>
          </p:cNvSpPr>
          <p:nvPr>
            <p:ph type="ftr" sz="quarter" idx="11"/>
          </p:nvPr>
        </p:nvSpPr>
        <p:spPr/>
        <p:txBody>
          <a:bodyPr/>
          <a:lstStyle/>
          <a:p>
            <a:endParaRPr lang="en-US">
              <a:solidFill>
                <a:srgbClr val="212745">
                  <a:shade val="90000"/>
                </a:srgbClr>
              </a:solidFill>
            </a:endParaRPr>
          </a:p>
        </p:txBody>
      </p:sp>
      <p:sp>
        <p:nvSpPr>
          <p:cNvPr id="5" name="Slide Number Placeholder 4"/>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48370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C37DD967-A80E-4440-B099-04AFDB1873D2}"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03594843"/>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94695B57-C450-4EA1-ABAB-04976607D54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91349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0C7E48C-5552-44B0-8A40-E839018E0C75}"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1566081"/>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3747651-8472-4B10-AF13-4640C89F4DC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75737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66BC88B2-3D9D-48CD-A110-B9D2CBE54E7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101427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3FC1B20-F5E3-4EB0-9141-5BA6E8FC7C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02800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385EB56-49E4-422A-87A8-437F1FB66DC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69182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02B6864-8DCB-4510-AF2E-D2D2790E55F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763839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67099BB-595F-4C76-8BFB-975E5481654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29154381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EAD2FD2-E4B1-40C4-9AC2-5CB676B9BC0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0496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3" name="Footer Placeholder 2"/>
          <p:cNvSpPr>
            <a:spLocks noGrp="1"/>
          </p:cNvSpPr>
          <p:nvPr>
            <p:ph type="ftr" sz="quarter" idx="11"/>
          </p:nvPr>
        </p:nvSpPr>
        <p:spPr/>
        <p:txBody>
          <a:bodyPr/>
          <a:lstStyle/>
          <a:p>
            <a:endParaRPr lang="en-US">
              <a:solidFill>
                <a:srgbClr val="212745">
                  <a:shade val="90000"/>
                </a:srgbClr>
              </a:solidFill>
            </a:endParaRPr>
          </a:p>
        </p:txBody>
      </p:sp>
      <p:sp>
        <p:nvSpPr>
          <p:cNvPr id="4" name="Slide Number Placeholder 3"/>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177604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0B51572-6373-4F03-A3B2-BA7354587ADF}"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10878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38100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4617B">
                  <a:shade val="90000"/>
                </a:srgb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4617B">
                  <a:shade val="90000"/>
                </a:srgbClr>
              </a:solidFill>
            </a:endParaRPr>
          </a:p>
        </p:txBody>
      </p:sp>
      <p:sp>
        <p:nvSpPr>
          <p:cNvPr id="8" name="Slide Number Placeholder 7"/>
          <p:cNvSpPr>
            <a:spLocks noGrp="1"/>
          </p:cNvSpPr>
          <p:nvPr>
            <p:ph type="sldNum" sz="quarter" idx="12"/>
          </p:nvPr>
        </p:nvSpPr>
        <p:spPr>
          <a:xfrm>
            <a:off x="8216900" y="6248400"/>
            <a:ext cx="533400" cy="609600"/>
          </a:xfrm>
        </p:spPr>
        <p:txBody>
          <a:bodyPr/>
          <a:lstStyle>
            <a:lvl1pPr>
              <a:defRPr/>
            </a:lvl1pPr>
          </a:lstStyle>
          <a:p>
            <a:fld id="{F5832DEB-6C1C-4A3F-BDD9-3D17C67D6FC3}" type="slidenum">
              <a:rPr lang="en-US">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08235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6" name="Footer Placeholder 5"/>
          <p:cNvSpPr>
            <a:spLocks noGrp="1"/>
          </p:cNvSpPr>
          <p:nvPr>
            <p:ph type="ftr" sz="quarter" idx="11"/>
          </p:nvPr>
        </p:nvSpPr>
        <p:spPr/>
        <p:txBody>
          <a:bodyPr/>
          <a:lstStyle/>
          <a:p>
            <a:endParaRPr lang="en-US">
              <a:solidFill>
                <a:srgbClr val="212745">
                  <a:shade val="90000"/>
                </a:srgbClr>
              </a:solidFill>
            </a:endParaRPr>
          </a:p>
        </p:txBody>
      </p:sp>
      <p:sp>
        <p:nvSpPr>
          <p:cNvPr id="7" name="Slide Number Placeholder 6"/>
          <p:cNvSpPr>
            <a:spLocks noGrp="1"/>
          </p:cNvSpPr>
          <p:nvPr>
            <p:ph type="sldNum" sz="quarter" idx="12"/>
          </p:nvPr>
        </p:nvSpPr>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Tree>
    <p:extLst>
      <p:ext uri="{BB962C8B-B14F-4D97-AF65-F5344CB8AC3E}">
        <p14:creationId xmlns:p14="http://schemas.microsoft.com/office/powerpoint/2010/main" val="356313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6" name="Footer Placeholder 5"/>
          <p:cNvSpPr>
            <a:spLocks noGrp="1"/>
          </p:cNvSpPr>
          <p:nvPr>
            <p:ph type="ftr" sz="quarter" idx="11"/>
          </p:nvPr>
        </p:nvSpPr>
        <p:spPr/>
        <p:txBody>
          <a:bodyPr/>
          <a:lstStyle/>
          <a:p>
            <a:endParaRPr lang="en-US">
              <a:solidFill>
                <a:srgbClr val="212745">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46267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10000"/>
              </a:schemeClr>
            </a:gs>
            <a:gs pos="25000">
              <a:schemeClr val="bg2">
                <a:tint val="83000"/>
                <a:satMod val="320000"/>
              </a:schemeClr>
            </a:gs>
            <a:gs pos="100000">
              <a:schemeClr val="bg2">
                <a:shade val="15000"/>
                <a:satMod val="32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FC199CD-08A1-4370-ACA5-09AB1A04095C}" type="datetimeFigureOut">
              <a:rPr lang="en-US" smtClean="0">
                <a:solidFill>
                  <a:srgbClr val="212745">
                    <a:shade val="90000"/>
                  </a:srgbClr>
                </a:solidFill>
              </a:rPr>
              <a:pPr/>
              <a:t>2/10/18</a:t>
            </a:fld>
            <a:endParaRPr lang="en-US">
              <a:solidFill>
                <a:srgbClr val="212745">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212745">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82E3FA2-DE12-4E71-8984-86E9E541058C}" type="slidenum">
              <a:rPr lang="en-US" smtClean="0">
                <a:solidFill>
                  <a:srgbClr val="212745">
                    <a:shade val="90000"/>
                  </a:srgbClr>
                </a:solidFill>
              </a:rPr>
              <a:pPr/>
              <a:t>‹#›</a:t>
            </a:fld>
            <a:endParaRPr lang="en-US">
              <a:solidFill>
                <a:srgbClr val="212745">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048403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A13D1B6E-7896-4AC4-AC07-F43E45AE8479}" type="slidenum">
              <a:rPr lang="en-US" smtClean="0">
                <a:solidFill>
                  <a:srgbClr val="04617B">
                    <a:shade val="90000"/>
                  </a:srgbClr>
                </a:solidFill>
                <a:latin typeface="Arial" charset="0"/>
              </a:rPr>
              <a:pPr fontAlgn="base">
                <a:spcBef>
                  <a:spcPct val="0"/>
                </a:spcBef>
                <a:spcAft>
                  <a:spcPct val="0"/>
                </a:spcAft>
                <a:defRPr/>
              </a:pPr>
              <a:t>‹#›</a:t>
            </a:fld>
            <a:endParaRPr lang="en-US">
              <a:solidFill>
                <a:srgbClr val="04617B">
                  <a:shade val="90000"/>
                </a:srgbClr>
              </a:solidFill>
              <a:latin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grpSp>
    </p:spTree>
    <p:extLst>
      <p:ext uri="{BB962C8B-B14F-4D97-AF65-F5344CB8AC3E}">
        <p14:creationId xmlns:p14="http://schemas.microsoft.com/office/powerpoint/2010/main" val="177968334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16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fontAlgn="base" hangingPunct="0">
              <a:spcBef>
                <a:spcPct val="0"/>
              </a:spcBef>
              <a:spcAft>
                <a:spcPct val="0"/>
              </a:spcAft>
              <a:defRPr/>
            </a:pPr>
            <a:fld id="{5A1D0CA7-D5EF-4C23-B2F0-0AA3DE7FAFE4}"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7715791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5" name="Rectangle 11"/>
          <p:cNvSpPr>
            <a:spLocks noGrp="1"/>
          </p:cNvSpPr>
          <p:nvPr>
            <p:ph type="body" idx="1"/>
          </p:nvPr>
        </p:nvSpPr>
        <p:spPr>
          <a:xfrm>
            <a:off x="457200" y="1600200"/>
            <a:ext cx="8229600" cy="4525963"/>
          </a:xfrm>
          <a:prstGeom prst="rect">
            <a:avLst/>
          </a:prstGeom>
        </p:spPr>
        <p:txBody>
          <a:bodyPr lIns="45720" rIns="4572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smtClean="0">
                <a:solidFill>
                  <a:schemeClr val="tx2"/>
                </a:solidFill>
                <a:latin typeface="+mn-lt"/>
                <a:ea typeface="+mn-lt"/>
                <a:cs typeface="+mn-lt"/>
              </a:defRPr>
            </a:lvl1pPr>
          </a:lstStyle>
          <a:p>
            <a:pPr fontAlgn="base">
              <a:spcBef>
                <a:spcPct val="0"/>
              </a:spcBef>
              <a:spcAft>
                <a:spcPct val="0"/>
              </a:spcAft>
              <a:defRPr/>
            </a:pPr>
            <a:endParaRPr>
              <a:solidFill>
                <a:srgbClr val="17375D"/>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smtClean="0">
                <a:solidFill>
                  <a:schemeClr val="tx2"/>
                </a:solidFill>
                <a:latin typeface="+mn-lt"/>
                <a:ea typeface="+mn-lt"/>
                <a:cs typeface="+mn-lt"/>
              </a:defRPr>
            </a:lvl1pPr>
          </a:lstStyle>
          <a:p>
            <a:pPr fontAlgn="base">
              <a:spcBef>
                <a:spcPct val="0"/>
              </a:spcBef>
              <a:spcAft>
                <a:spcPct val="0"/>
              </a:spcAft>
              <a:defRPr/>
            </a:pPr>
            <a:endParaRPr>
              <a:solidFill>
                <a:srgbClr val="17375D"/>
              </a:solidFill>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smtClean="0">
                <a:solidFill>
                  <a:schemeClr val="tx2"/>
                </a:solidFill>
                <a:latin typeface="+mn-lt"/>
                <a:ea typeface="+mn-lt"/>
                <a:cs typeface="+mn-lt"/>
              </a:defRPr>
            </a:lvl1pPr>
          </a:lstStyle>
          <a:p>
            <a:pPr fontAlgn="base">
              <a:spcBef>
                <a:spcPct val="0"/>
              </a:spcBef>
              <a:spcAft>
                <a:spcPct val="0"/>
              </a:spcAft>
              <a:defRPr/>
            </a:pPr>
            <a:fld id="{A13D1B6E-7896-4AC4-AC07-F43E45AE8479}" type="slidenum">
              <a:rPr>
                <a:solidFill>
                  <a:srgbClr val="17375D"/>
                </a:solidFill>
              </a:rPr>
              <a:pPr fontAlgn="base">
                <a:spcBef>
                  <a:spcPct val="0"/>
                </a:spcBef>
                <a:spcAft>
                  <a:spcPct val="0"/>
                </a:spcAft>
                <a:defRPr/>
              </a:pPr>
              <a:t>‹#›</a:t>
            </a:fld>
            <a:endParaRPr>
              <a:solidFill>
                <a:srgbClr val="17375D"/>
              </a:solidFill>
            </a:endParaRPr>
          </a:p>
        </p:txBody>
      </p:sp>
    </p:spTree>
    <p:extLst>
      <p:ext uri="{BB962C8B-B14F-4D97-AF65-F5344CB8AC3E}">
        <p14:creationId xmlns:p14="http://schemas.microsoft.com/office/powerpoint/2010/main" val="324309252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xStyles>
    <p:titleStyle>
      <a:defPPr>
        <a:defRPr sz="4400">
          <a:solidFill>
            <a:schemeClr val="tx2">
              <a:shade val="85000"/>
              <a:satMod val="150000"/>
            </a:schemeClr>
          </a:solidFill>
          <a:latin typeface="+mj-lt"/>
          <a:ea typeface="+mj-ea"/>
          <a:cs typeface="+mj-cs"/>
        </a:defRPr>
      </a:defPPr>
      <a:lvl1pPr algn="ctr" eaLnBrk="1" hangingPunct="1">
        <a:buNone/>
        <a:defRPr lang="en-US" sz="4800" b="1" strike="noStrike" kern="1200" baseline="0"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defRPr>
      </a:lvl1pPr>
    </p:titleStyle>
    <p:bodyStyle>
      <a:defPPr>
        <a:defRPr>
          <a:solidFill>
            <a:schemeClr val="tx1"/>
          </a:solidFill>
          <a:latin typeface="+mn-lt"/>
          <a:ea typeface="+mn-ea"/>
          <a:cs typeface="+mn-cs"/>
        </a:defRPr>
      </a:defPPr>
      <a:lvl1pPr marL="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5" name="Rectangle 11"/>
          <p:cNvSpPr>
            <a:spLocks noGrp="1"/>
          </p:cNvSpPr>
          <p:nvPr>
            <p:ph type="body" idx="1"/>
          </p:nvPr>
        </p:nvSpPr>
        <p:spPr>
          <a:xfrm>
            <a:off x="457200" y="1600200"/>
            <a:ext cx="8229600" cy="4525963"/>
          </a:xfrm>
          <a:prstGeom prst="rect">
            <a:avLst/>
          </a:prstGeom>
        </p:spPr>
        <p:txBody>
          <a:bodyPr lIns="45720" rIns="4572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smtClean="0">
                <a:solidFill>
                  <a:schemeClr val="tx2"/>
                </a:solidFill>
                <a:latin typeface="+mn-lt"/>
                <a:ea typeface="+mn-lt"/>
                <a:cs typeface="+mn-lt"/>
              </a:defRPr>
            </a:lvl1pPr>
          </a:lstStyle>
          <a:p>
            <a:pPr fontAlgn="base">
              <a:spcBef>
                <a:spcPct val="0"/>
              </a:spcBef>
              <a:spcAft>
                <a:spcPct val="0"/>
              </a:spcAft>
              <a:defRPr/>
            </a:pPr>
            <a:endParaRPr>
              <a:solidFill>
                <a:srgbClr val="17375D"/>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smtClean="0">
                <a:solidFill>
                  <a:schemeClr val="tx2"/>
                </a:solidFill>
                <a:latin typeface="+mn-lt"/>
                <a:ea typeface="+mn-lt"/>
                <a:cs typeface="+mn-lt"/>
              </a:defRPr>
            </a:lvl1pPr>
          </a:lstStyle>
          <a:p>
            <a:pPr fontAlgn="base">
              <a:spcBef>
                <a:spcPct val="0"/>
              </a:spcBef>
              <a:spcAft>
                <a:spcPct val="0"/>
              </a:spcAft>
              <a:defRPr/>
            </a:pPr>
            <a:endParaRPr>
              <a:solidFill>
                <a:srgbClr val="17375D"/>
              </a:solidFill>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smtClean="0">
                <a:solidFill>
                  <a:schemeClr val="tx2"/>
                </a:solidFill>
                <a:latin typeface="+mn-lt"/>
                <a:ea typeface="+mn-lt"/>
                <a:cs typeface="+mn-lt"/>
              </a:defRPr>
            </a:lvl1pPr>
          </a:lstStyle>
          <a:p>
            <a:pPr fontAlgn="base">
              <a:spcBef>
                <a:spcPct val="0"/>
              </a:spcBef>
              <a:spcAft>
                <a:spcPct val="0"/>
              </a:spcAft>
              <a:defRPr/>
            </a:pPr>
            <a:fld id="{A13D1B6E-7896-4AC4-AC07-F43E45AE8479}" type="slidenum">
              <a:rPr>
                <a:solidFill>
                  <a:srgbClr val="17375D"/>
                </a:solidFill>
              </a:rPr>
              <a:pPr fontAlgn="base">
                <a:spcBef>
                  <a:spcPct val="0"/>
                </a:spcBef>
                <a:spcAft>
                  <a:spcPct val="0"/>
                </a:spcAft>
                <a:defRPr/>
              </a:pPr>
              <a:t>‹#›</a:t>
            </a:fld>
            <a:endParaRPr>
              <a:solidFill>
                <a:srgbClr val="17375D"/>
              </a:solidFill>
            </a:endParaRPr>
          </a:p>
        </p:txBody>
      </p:sp>
    </p:spTree>
    <p:extLst>
      <p:ext uri="{BB962C8B-B14F-4D97-AF65-F5344CB8AC3E}">
        <p14:creationId xmlns:p14="http://schemas.microsoft.com/office/powerpoint/2010/main" val="382114584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xStyles>
    <p:titleStyle>
      <a:defPPr>
        <a:defRPr sz="4400">
          <a:solidFill>
            <a:schemeClr val="tx2">
              <a:shade val="85000"/>
              <a:satMod val="150000"/>
            </a:schemeClr>
          </a:solidFill>
          <a:latin typeface="+mj-lt"/>
          <a:ea typeface="+mj-ea"/>
          <a:cs typeface="+mj-cs"/>
        </a:defRPr>
      </a:defPPr>
      <a:lvl1pPr algn="ctr" eaLnBrk="1" hangingPunct="1">
        <a:buNone/>
        <a:defRPr lang="en-US" sz="4800" b="1" strike="noStrike" kern="1200" baseline="0"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defRPr>
      </a:lvl1pPr>
    </p:titleStyle>
    <p:bodyStyle>
      <a:defPPr>
        <a:defRPr>
          <a:solidFill>
            <a:schemeClr val="tx1"/>
          </a:solidFill>
          <a:latin typeface="+mn-lt"/>
          <a:ea typeface="+mn-ea"/>
          <a:cs typeface="+mn-cs"/>
        </a:defRPr>
      </a:defPPr>
      <a:lvl1pPr marL="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A13D1B6E-7896-4AC4-AC07-F43E45AE8479}" type="slidenum">
              <a:rPr lang="en-US" smtClean="0">
                <a:solidFill>
                  <a:srgbClr val="04617B">
                    <a:shade val="90000"/>
                  </a:srgbClr>
                </a:solidFill>
                <a:latin typeface="Arial" charset="0"/>
              </a:rPr>
              <a:pPr fontAlgn="base">
                <a:spcBef>
                  <a:spcPct val="0"/>
                </a:spcBef>
                <a:spcAft>
                  <a:spcPct val="0"/>
                </a:spcAft>
                <a:defRPr/>
              </a:pPr>
              <a:t>‹#›</a:t>
            </a:fld>
            <a:endParaRPr lang="en-US">
              <a:solidFill>
                <a:srgbClr val="04617B">
                  <a:shade val="90000"/>
                </a:srgbClr>
              </a:solidFill>
              <a:latin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grpSp>
    </p:spTree>
    <p:extLst>
      <p:ext uri="{BB962C8B-B14F-4D97-AF65-F5344CB8AC3E}">
        <p14:creationId xmlns:p14="http://schemas.microsoft.com/office/powerpoint/2010/main" val="82533267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1.jpeg"/><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xml"/><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gif"/><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39.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39.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38.jpeg"/><Relationship Id="rId10" Type="http://schemas.openxmlformats.org/officeDocument/2006/relationships/image" Target="../media/image39.png"/><Relationship Id="rId1" Type="http://schemas.openxmlformats.org/officeDocument/2006/relationships/slideLayout" Target="../slideLayouts/slideLayout39.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39.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jpeg"/><Relationship Id="rId10" Type="http://schemas.openxmlformats.org/officeDocument/2006/relationships/image" Target="../media/image51.jpeg"/><Relationship Id="rId11" Type="http://schemas.openxmlformats.org/officeDocument/2006/relationships/image" Target="../media/image52.jpeg"/><Relationship Id="rId1" Type="http://schemas.openxmlformats.org/officeDocument/2006/relationships/slideLayout" Target="../slideLayouts/slideLayout35.xml"/><Relationship Id="rId2"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1" Type="http://schemas.openxmlformats.org/officeDocument/2006/relationships/slideLayout" Target="../slideLayouts/slideLayout66.xml"/><Relationship Id="rId2"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oleObject" Target="../embeddings/oleObject1.bin"/><Relationship Id="rId6"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29.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3810000"/>
            <a:ext cx="5791200" cy="2800767"/>
          </a:xfrm>
          <a:prstGeom prst="rect">
            <a:avLst/>
          </a:prstGeom>
          <a:noFill/>
          <a:ln>
            <a:noFill/>
          </a:ln>
        </p:spPr>
        <p:txBody>
          <a:bodyPr wrap="square" rtlCol="0">
            <a:spAutoFit/>
          </a:bodyPr>
          <a:lstStyle/>
          <a:p>
            <a:pPr marL="115888" indent="-115888">
              <a:buFont typeface="Arial" panose="020B0604020202020204" pitchFamily="34" charset="0"/>
              <a:buChar char="•"/>
            </a:pPr>
            <a:r>
              <a:rPr lang="en-US" b="1" dirty="0">
                <a:solidFill>
                  <a:schemeClr val="tx2">
                    <a:lumMod val="50000"/>
                  </a:schemeClr>
                </a:solidFill>
              </a:rPr>
              <a:t>Archaeology as a “lens” for viewing the past</a:t>
            </a:r>
          </a:p>
          <a:p>
            <a:pPr marL="115888" indent="-115888"/>
            <a:endParaRPr lang="en-US" sz="1000" b="1" dirty="0">
              <a:solidFill>
                <a:schemeClr val="tx2">
                  <a:lumMod val="50000"/>
                </a:schemeClr>
              </a:solidFill>
            </a:endParaRPr>
          </a:p>
          <a:p>
            <a:pPr marL="115888" indent="-115888">
              <a:buFont typeface="Arial" panose="020B0604020202020204" pitchFamily="34" charset="0"/>
              <a:buChar char="•"/>
            </a:pPr>
            <a:r>
              <a:rPr lang="en-US" b="1" dirty="0">
                <a:solidFill>
                  <a:schemeClr val="tx2">
                    <a:lumMod val="50000"/>
                  </a:schemeClr>
                </a:solidFill>
              </a:rPr>
              <a:t>What do we think we know and why?</a:t>
            </a:r>
          </a:p>
          <a:p>
            <a:pPr marL="115888" indent="-115888"/>
            <a:endParaRPr lang="en-US" sz="1000" b="1" dirty="0">
              <a:solidFill>
                <a:prstClr val="white"/>
              </a:solidFill>
            </a:endParaRPr>
          </a:p>
          <a:p>
            <a:pPr marL="115888" indent="-115888">
              <a:buFont typeface="Arial" panose="020B0604020202020204" pitchFamily="34" charset="0"/>
              <a:buChar char="•"/>
            </a:pPr>
            <a:r>
              <a:rPr lang="en-US" b="1" dirty="0" smtClean="0">
                <a:solidFill>
                  <a:prstClr val="white"/>
                </a:solidFill>
              </a:rPr>
              <a:t>Underwater archaeology</a:t>
            </a:r>
          </a:p>
          <a:p>
            <a:pPr marL="115888" indent="-115888">
              <a:buFont typeface="Arial" panose="020B0604020202020204" pitchFamily="34" charset="0"/>
              <a:buChar char="•"/>
            </a:pPr>
            <a:endParaRPr lang="en-US" sz="1000" dirty="0">
              <a:solidFill>
                <a:prstClr val="white"/>
              </a:solidFill>
            </a:endParaRPr>
          </a:p>
          <a:p>
            <a:pPr marL="115888" indent="-115888">
              <a:buFont typeface="Arial"/>
              <a:buChar char="•"/>
            </a:pPr>
            <a:r>
              <a:rPr lang="en-US" b="1" dirty="0"/>
              <a:t>Glacier </a:t>
            </a:r>
            <a:r>
              <a:rPr lang="en-US" b="1" dirty="0" smtClean="0"/>
              <a:t>primer</a:t>
            </a:r>
            <a:endParaRPr lang="en-US" b="1" dirty="0"/>
          </a:p>
          <a:p>
            <a:pPr marL="115888" indent="-115888">
              <a:buFont typeface="Arial"/>
              <a:buChar char="•"/>
            </a:pPr>
            <a:endParaRPr lang="en-US" sz="1000" b="1" dirty="0"/>
          </a:p>
          <a:p>
            <a:pPr marL="115888" indent="-115888">
              <a:buFont typeface="Arial"/>
              <a:buChar char="•"/>
            </a:pPr>
            <a:r>
              <a:rPr lang="en-US" b="1" dirty="0"/>
              <a:t>Climate, </a:t>
            </a:r>
            <a:r>
              <a:rPr lang="en-US" b="1" dirty="0" smtClean="0"/>
              <a:t>glaciers </a:t>
            </a:r>
            <a:r>
              <a:rPr lang="en-US" b="1" dirty="0"/>
              <a:t>and </a:t>
            </a:r>
            <a:r>
              <a:rPr lang="en-US" b="1" dirty="0" smtClean="0"/>
              <a:t>sea level change</a:t>
            </a:r>
            <a:endParaRPr lang="en-US" b="1" dirty="0"/>
          </a:p>
          <a:p>
            <a:pPr marL="115888" indent="-115888">
              <a:buFont typeface="Arial"/>
              <a:buChar char="•"/>
            </a:pPr>
            <a:endParaRPr lang="en-US" sz="1000" b="1" dirty="0"/>
          </a:p>
          <a:p>
            <a:pPr marL="115888" indent="-115888">
              <a:buFont typeface="Arial"/>
              <a:buChar char="•"/>
            </a:pPr>
            <a:r>
              <a:rPr lang="en-US" b="1" dirty="0"/>
              <a:t>Regional</a:t>
            </a:r>
            <a:r>
              <a:rPr lang="en-US" b="1" dirty="0" smtClean="0"/>
              <a:t>/local impacts</a:t>
            </a:r>
            <a:endParaRPr lang="en-US" b="1" dirty="0"/>
          </a:p>
          <a:p>
            <a:pPr marL="285750" indent="-285750">
              <a:buFont typeface="Arial" panose="020B0604020202020204" pitchFamily="34" charset="0"/>
              <a:buChar char="•"/>
            </a:pPr>
            <a:endParaRPr lang="en-US" b="1" dirty="0">
              <a:solidFill>
                <a:prstClr val="white"/>
              </a:solidFill>
            </a:endParaRPr>
          </a:p>
        </p:txBody>
      </p:sp>
      <p:sp>
        <p:nvSpPr>
          <p:cNvPr id="8" name="TextBox 7"/>
          <p:cNvSpPr txBox="1"/>
          <p:nvPr/>
        </p:nvSpPr>
        <p:spPr>
          <a:xfrm>
            <a:off x="1752600" y="3286780"/>
            <a:ext cx="5486400" cy="523220"/>
          </a:xfrm>
          <a:prstGeom prst="rect">
            <a:avLst/>
          </a:prstGeom>
          <a:noFill/>
        </p:spPr>
        <p:txBody>
          <a:bodyPr wrap="square" rtlCol="0">
            <a:spAutoFit/>
          </a:bodyPr>
          <a:lstStyle/>
          <a:p>
            <a:pPr algn="ctr"/>
            <a:r>
              <a:rPr lang="en-US" sz="2800" b="1" u="sng" dirty="0">
                <a:solidFill>
                  <a:prstClr val="white"/>
                </a:solidFill>
              </a:rPr>
              <a:t>Topics for Today’s Discussion</a:t>
            </a:r>
          </a:p>
        </p:txBody>
      </p:sp>
      <p:pic>
        <p:nvPicPr>
          <p:cNvPr id="13" name="Picture 2" descr="http://cdn3-www.craveonline.com/assets/uploads/2012/08/file_193627_0_Indiana_Jones_Blu-Ray_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14400"/>
            <a:ext cx="4038600" cy="2270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4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Charred firewood copy"/>
          <p:cNvPicPr>
            <a:picLocks noChangeAspect="1" noChangeArrowheads="1"/>
          </p:cNvPicPr>
          <p:nvPr/>
        </p:nvPicPr>
        <p:blipFill rotWithShape="1">
          <a:blip r:embed="rId3">
            <a:extLst>
              <a:ext uri="{28A0092B-C50C-407E-A947-70E740481C1C}">
                <a14:useLocalDpi xmlns:a14="http://schemas.microsoft.com/office/drawing/2010/main" val="0"/>
              </a:ext>
            </a:extLst>
          </a:blip>
          <a:srcRect b="9061"/>
          <a:stretch/>
        </p:blipFill>
        <p:spPr bwMode="auto">
          <a:xfrm>
            <a:off x="381000" y="3710474"/>
            <a:ext cx="4800600" cy="253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8" descr="Hazelnuts copy"/>
          <p:cNvPicPr>
            <a:picLocks noChangeAspect="1" noChangeArrowheads="1"/>
          </p:cNvPicPr>
          <p:nvPr/>
        </p:nvPicPr>
        <p:blipFill>
          <a:blip r:embed="rId4">
            <a:extLst>
              <a:ext uri="{28A0092B-C50C-407E-A947-70E740481C1C}">
                <a14:useLocalDpi xmlns:a14="http://schemas.microsoft.com/office/drawing/2010/main" val="0"/>
              </a:ext>
            </a:extLst>
          </a:blip>
          <a:srcRect l="10187" t="16943" r="30446" b="10240"/>
          <a:stretch>
            <a:fillRect/>
          </a:stretch>
        </p:blipFill>
        <p:spPr bwMode="auto">
          <a:xfrm>
            <a:off x="5333999" y="3710472"/>
            <a:ext cx="3383903" cy="253792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47108" name="Rectangle 9"/>
          <p:cNvSpPr>
            <a:spLocks noChangeArrowheads="1"/>
          </p:cNvSpPr>
          <p:nvPr/>
        </p:nvSpPr>
        <p:spPr bwMode="auto">
          <a:xfrm>
            <a:off x="286872" y="381000"/>
            <a:ext cx="8399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b="1" dirty="0">
                <a:solidFill>
                  <a:schemeClr val="hlink"/>
                </a:solidFill>
              </a:rPr>
              <a:t>Organic </a:t>
            </a:r>
            <a:r>
              <a:rPr lang="en-US" altLang="en-US" sz="2800" b="1" dirty="0" smtClean="0">
                <a:solidFill>
                  <a:schemeClr val="hlink"/>
                </a:solidFill>
              </a:rPr>
              <a:t>Preservation in the Submerged Environment</a:t>
            </a:r>
            <a:endParaRPr lang="en-US" altLang="en-US" sz="2800" b="1" dirty="0">
              <a:solidFill>
                <a:schemeClr val="hlink"/>
              </a:solidFill>
            </a:endParaRPr>
          </a:p>
        </p:txBody>
      </p:sp>
      <p:sp>
        <p:nvSpPr>
          <p:cNvPr id="47109" name="Rectangle 12"/>
          <p:cNvSpPr>
            <a:spLocks noChangeArrowheads="1"/>
          </p:cNvSpPr>
          <p:nvPr/>
        </p:nvSpPr>
        <p:spPr bwMode="auto">
          <a:xfrm>
            <a:off x="5333999" y="4979435"/>
            <a:ext cx="2255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dirty="0">
                <a:solidFill>
                  <a:srgbClr val="DDDDDD"/>
                </a:solidFill>
              </a:rPr>
              <a:t>Hazelnuts &amp; Acorns</a:t>
            </a:r>
            <a:endParaRPr lang="en-US" altLang="en-US" sz="1400" dirty="0">
              <a:solidFill>
                <a:srgbClr val="DDDDDD"/>
              </a:solidFill>
            </a:endParaRPr>
          </a:p>
        </p:txBody>
      </p:sp>
      <p:sp>
        <p:nvSpPr>
          <p:cNvPr id="47110" name="Rectangle 13"/>
          <p:cNvSpPr>
            <a:spLocks noChangeArrowheads="1"/>
          </p:cNvSpPr>
          <p:nvPr/>
        </p:nvSpPr>
        <p:spPr bwMode="auto">
          <a:xfrm>
            <a:off x="382555" y="3710473"/>
            <a:ext cx="292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a:solidFill>
                  <a:srgbClr val="DDDDDD"/>
                </a:solidFill>
              </a:rPr>
              <a:t>Charred Cut Firewood</a:t>
            </a:r>
          </a:p>
        </p:txBody>
      </p:sp>
      <p:pic>
        <p:nvPicPr>
          <p:cNvPr id="47111" name="Picture 6" descr="Sharpened Wooden Stake - Tudsehage 0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406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ectangle 13"/>
          <p:cNvSpPr>
            <a:spLocks noChangeArrowheads="1"/>
          </p:cNvSpPr>
          <p:nvPr/>
        </p:nvSpPr>
        <p:spPr bwMode="auto">
          <a:xfrm>
            <a:off x="296863" y="2667000"/>
            <a:ext cx="4198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dirty="0">
                <a:solidFill>
                  <a:srgbClr val="DDDDDD"/>
                </a:solidFill>
              </a:rPr>
              <a:t>Sharpened Wooden Stake</a:t>
            </a:r>
          </a:p>
          <a:p>
            <a:pPr algn="ctr" eaLnBrk="1" hangingPunct="1">
              <a:spcBef>
                <a:spcPct val="0"/>
              </a:spcBef>
              <a:buFontTx/>
              <a:buNone/>
            </a:pPr>
            <a:r>
              <a:rPr lang="en-US" altLang="en-US" sz="2400" dirty="0">
                <a:solidFill>
                  <a:srgbClr val="DDDDDD"/>
                </a:solidFill>
              </a:rPr>
              <a:t>(part of a fish weir or </a:t>
            </a:r>
            <a:r>
              <a:rPr lang="en-US" altLang="en-US" sz="2400" dirty="0" smtClean="0">
                <a:solidFill>
                  <a:srgbClr val="DDDDDD"/>
                </a:solidFill>
              </a:rPr>
              <a:t>dwelling)</a:t>
            </a:r>
            <a:endParaRPr lang="en-US" altLang="en-US" sz="2400" dirty="0">
              <a:solidFill>
                <a:srgbClr val="DDDDDD"/>
              </a:solidFill>
            </a:endParaRPr>
          </a:p>
        </p:txBody>
      </p:sp>
      <p:sp>
        <p:nvSpPr>
          <p:cNvPr id="9" name="Text Box 7"/>
          <p:cNvSpPr txBox="1">
            <a:spLocks noChangeArrowheads="1"/>
          </p:cNvSpPr>
          <p:nvPr/>
        </p:nvSpPr>
        <p:spPr bwMode="auto">
          <a:xfrm>
            <a:off x="4666736" y="1219200"/>
            <a:ext cx="3590364"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50000"/>
              </a:spcBef>
              <a:buNone/>
            </a:pPr>
            <a:r>
              <a:rPr lang="en-US" altLang="en-US" sz="2000" dirty="0" smtClean="0">
                <a:solidFill>
                  <a:schemeClr val="bg1">
                    <a:lumMod val="85000"/>
                  </a:schemeClr>
                </a:solidFill>
              </a:rPr>
              <a:t>Wooden artifacts and </a:t>
            </a:r>
            <a:r>
              <a:rPr lang="en-US" altLang="en-US" sz="2000" dirty="0" err="1" smtClean="0">
                <a:solidFill>
                  <a:schemeClr val="bg1">
                    <a:lumMod val="85000"/>
                  </a:schemeClr>
                </a:solidFill>
              </a:rPr>
              <a:t>ecofacts</a:t>
            </a:r>
            <a:r>
              <a:rPr lang="en-US" altLang="en-US" sz="2000" dirty="0" smtClean="0">
                <a:solidFill>
                  <a:schemeClr val="bg1">
                    <a:lumMod val="85000"/>
                  </a:schemeClr>
                </a:solidFill>
              </a:rPr>
              <a:t> excavated from a ca. 6,000 year old submerged site in </a:t>
            </a:r>
            <a:r>
              <a:rPr lang="en-US" altLang="en-US" sz="2000" dirty="0" err="1" smtClean="0">
                <a:solidFill>
                  <a:schemeClr val="bg1">
                    <a:lumMod val="85000"/>
                  </a:schemeClr>
                </a:solidFill>
              </a:rPr>
              <a:t>Tudsehage</a:t>
            </a:r>
            <a:r>
              <a:rPr lang="en-US" altLang="en-US" sz="2000" dirty="0" smtClean="0">
                <a:solidFill>
                  <a:schemeClr val="bg1">
                    <a:lumMod val="85000"/>
                  </a:schemeClr>
                </a:solidFill>
              </a:rPr>
              <a:t>, Denmark.</a:t>
            </a:r>
          </a:p>
          <a:p>
            <a:pPr algn="just" eaLnBrk="1" hangingPunct="1">
              <a:spcBef>
                <a:spcPct val="50000"/>
              </a:spcBef>
              <a:buNone/>
            </a:pPr>
            <a:r>
              <a:rPr lang="en-US" altLang="en-US" sz="2000" dirty="0" smtClean="0">
                <a:solidFill>
                  <a:schemeClr val="bg1">
                    <a:lumMod val="85000"/>
                  </a:schemeClr>
                </a:solidFill>
              </a:rPr>
              <a:t>Require conservation treatment to preserve them.</a:t>
            </a:r>
            <a:endParaRPr lang="en-US" altLang="en-US" sz="2000" dirty="0">
              <a:solidFill>
                <a:schemeClr val="bg1">
                  <a:lumMod val="85000"/>
                </a:schemeClr>
              </a:solidFill>
            </a:endParaRPr>
          </a:p>
          <a:p>
            <a:pPr algn="just" eaLnBrk="1" hangingPunct="1">
              <a:spcBef>
                <a:spcPct val="50000"/>
              </a:spcBef>
              <a:buNone/>
            </a:pPr>
            <a:endParaRPr lang="en-US" altLang="en-US" sz="2000" dirty="0" smtClean="0">
              <a:solidFill>
                <a:schemeClr val="bg1">
                  <a:lumMod val="85000"/>
                </a:schemeClr>
              </a:solidFill>
            </a:endParaRPr>
          </a:p>
          <a:p>
            <a:pPr algn="just" eaLnBrk="1" hangingPunct="1">
              <a:spcBef>
                <a:spcPct val="50000"/>
              </a:spcBef>
              <a:buNone/>
            </a:pPr>
            <a:endParaRPr lang="en-US" altLang="en-US" sz="2000" dirty="0" smtClean="0">
              <a:solidFill>
                <a:schemeClr val="bg1">
                  <a:lumMod val="85000"/>
                </a:schemeClr>
              </a:solidFill>
            </a:endParaRPr>
          </a:p>
          <a:p>
            <a:pPr eaLnBrk="1" hangingPunct="1">
              <a:spcBef>
                <a:spcPct val="50000"/>
              </a:spcBef>
              <a:buNone/>
            </a:pPr>
            <a:endParaRPr lang="en-US" altLang="en-US" sz="2400" dirty="0"/>
          </a:p>
        </p:txBody>
      </p:sp>
    </p:spTree>
    <p:extLst>
      <p:ext uri="{BB962C8B-B14F-4D97-AF65-F5344CB8AC3E}">
        <p14:creationId xmlns:p14="http://schemas.microsoft.com/office/powerpoint/2010/main" val="305312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143000"/>
            <a:ext cx="5826986" cy="461665"/>
          </a:xfrm>
          <a:prstGeom prst="rect">
            <a:avLst/>
          </a:prstGeom>
          <a:noFill/>
        </p:spPr>
        <p:txBody>
          <a:bodyPr wrap="none" rtlCol="0">
            <a:spAutoFit/>
          </a:bodyPr>
          <a:lstStyle/>
          <a:p>
            <a:r>
              <a:rPr lang="en-US" sz="2400" b="1" dirty="0" smtClean="0">
                <a:solidFill>
                  <a:schemeClr val="bg1"/>
                </a:solidFill>
              </a:rPr>
              <a:t>When did people arrive in North </a:t>
            </a:r>
            <a:r>
              <a:rPr lang="en-US" sz="2400" b="1" dirty="0" smtClean="0">
                <a:solidFill>
                  <a:schemeClr val="bg1"/>
                </a:solidFill>
              </a:rPr>
              <a:t>America?</a:t>
            </a:r>
            <a:endParaRPr lang="en-US" sz="2400" b="1" dirty="0" smtClean="0">
              <a:solidFill>
                <a:schemeClr val="bg1"/>
              </a:solidFill>
            </a:endParaRPr>
          </a:p>
        </p:txBody>
      </p:sp>
    </p:spTree>
    <p:extLst>
      <p:ext uri="{BB962C8B-B14F-4D97-AF65-F5344CB8AC3E}">
        <p14:creationId xmlns:p14="http://schemas.microsoft.com/office/powerpoint/2010/main" val="1908194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Clovis Site, New Mexico 1920-30s</a:t>
            </a:r>
            <a:endParaRPr lang="en-US" dirty="0"/>
          </a:p>
        </p:txBody>
      </p:sp>
      <p:pic>
        <p:nvPicPr>
          <p:cNvPr id="4" name="Picture 3" descr="folsompoint01.jpg"/>
          <p:cNvPicPr>
            <a:picLocks noChangeAspect="1"/>
          </p:cNvPicPr>
          <p:nvPr/>
        </p:nvPicPr>
        <p:blipFill>
          <a:blip r:embed="rId2" cstate="print"/>
          <a:srcRect l="1920" t="7956" r="5760" b="13260"/>
          <a:stretch>
            <a:fillRect/>
          </a:stretch>
        </p:blipFill>
        <p:spPr>
          <a:xfrm>
            <a:off x="3276600" y="1524000"/>
            <a:ext cx="5179815" cy="3200400"/>
          </a:xfrm>
          <a:prstGeom prst="rect">
            <a:avLst/>
          </a:prstGeom>
          <a:ln w="19050">
            <a:solidFill>
              <a:schemeClr val="bg2">
                <a:lumMod val="25000"/>
              </a:schemeClr>
            </a:solidFill>
          </a:ln>
        </p:spPr>
      </p:pic>
      <p:pic>
        <p:nvPicPr>
          <p:cNvPr id="1026" name="Picture 2" descr="&quot;A Clovis blade with medium to large lanceolate spear-knife points. Side is parallel to convex and exhibit careful pressure flaking along the blade edge. The broadest area is near the midsection or toward the base. The Base is distinctly concave with a characteristic flute or channel flake removed from one or, more commonly, both surfaces of the blade. The lower edges of the blade and base is ground to dull edges for hafting. Clovis points also tend to be thicker than the typically thin later stage  Folsom points. Length: 4–20 cm/1.5–8 in. Width: 2.5–5 cm/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182647"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1999" y="4876800"/>
            <a:ext cx="7694415" cy="923330"/>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rPr>
              <a:t>Dates to ca. 13,200 to 12,900 calendar years ago.  “Clovis people” were once believed to be the earliest human inhabitants of the Americas and the ancestral relative of most contemporary Native Americans.</a:t>
            </a:r>
          </a:p>
        </p:txBody>
      </p:sp>
    </p:spTree>
    <p:extLst>
      <p:ext uri="{BB962C8B-B14F-4D97-AF65-F5344CB8AC3E}">
        <p14:creationId xmlns:p14="http://schemas.microsoft.com/office/powerpoint/2010/main" val="3409398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l="971" t="990" r="1941" b="3959"/>
          <a:stretch>
            <a:fillRect/>
          </a:stretch>
        </p:blipFill>
        <p:spPr>
          <a:xfrm>
            <a:off x="1143000" y="631355"/>
            <a:ext cx="6400800" cy="6146098"/>
          </a:xfrm>
          <a:prstGeom prst="rect">
            <a:avLst/>
          </a:prstGeom>
          <a:ln w="19050">
            <a:solidFill>
              <a:schemeClr val="bg2">
                <a:lumMod val="10000"/>
              </a:schemeClr>
            </a:solidFill>
          </a:ln>
        </p:spPr>
      </p:pic>
      <p:sp>
        <p:nvSpPr>
          <p:cNvPr id="6" name="TextBox 5"/>
          <p:cNvSpPr txBox="1"/>
          <p:nvPr/>
        </p:nvSpPr>
        <p:spPr>
          <a:xfrm>
            <a:off x="7120689" y="1447800"/>
            <a:ext cx="2023311" cy="523220"/>
          </a:xfrm>
          <a:prstGeom prst="rect">
            <a:avLst/>
          </a:prstGeom>
          <a:noFill/>
        </p:spPr>
        <p:txBody>
          <a:bodyPr wrap="none" rtlCol="0">
            <a:spAutoFit/>
          </a:bodyPr>
          <a:lstStyle/>
          <a:p>
            <a:pPr algn="ctr" fontAlgn="base">
              <a:spcBef>
                <a:spcPct val="0"/>
              </a:spcBef>
              <a:spcAft>
                <a:spcPct val="0"/>
              </a:spcAft>
            </a:pPr>
            <a:r>
              <a:rPr lang="en-US" sz="1400" b="1" dirty="0" err="1">
                <a:solidFill>
                  <a:srgbClr val="BEDBFE">
                    <a:lumMod val="25000"/>
                  </a:srgbClr>
                </a:solidFill>
                <a:latin typeface="Arial" charset="0"/>
              </a:rPr>
              <a:t>Solutrean</a:t>
            </a:r>
            <a:r>
              <a:rPr lang="en-US" sz="1400" b="1" dirty="0">
                <a:solidFill>
                  <a:srgbClr val="BEDBFE">
                    <a:lumMod val="25000"/>
                  </a:srgbClr>
                </a:solidFill>
                <a:latin typeface="Arial" charset="0"/>
              </a:rPr>
              <a:t> Hypothesis</a:t>
            </a:r>
          </a:p>
          <a:p>
            <a:pPr algn="ctr" fontAlgn="base">
              <a:spcBef>
                <a:spcPct val="0"/>
              </a:spcBef>
              <a:spcAft>
                <a:spcPct val="0"/>
              </a:spcAft>
            </a:pPr>
            <a:r>
              <a:rPr lang="en-US" sz="1400" b="1" dirty="0">
                <a:solidFill>
                  <a:srgbClr val="BEDBFE">
                    <a:lumMod val="25000"/>
                  </a:srgbClr>
                </a:solidFill>
                <a:latin typeface="Arial" charset="0"/>
              </a:rPr>
              <a:t>20,000+ years ago</a:t>
            </a:r>
          </a:p>
        </p:txBody>
      </p:sp>
      <p:sp>
        <p:nvSpPr>
          <p:cNvPr id="7" name="TextBox 6"/>
          <p:cNvSpPr txBox="1"/>
          <p:nvPr/>
        </p:nvSpPr>
        <p:spPr>
          <a:xfrm>
            <a:off x="0" y="1600200"/>
            <a:ext cx="2271776" cy="523220"/>
          </a:xfrm>
          <a:prstGeom prst="rect">
            <a:avLst/>
          </a:prstGeom>
          <a:noFill/>
        </p:spPr>
        <p:txBody>
          <a:bodyPr wrap="none" rtlCol="0">
            <a:spAutoFit/>
          </a:bodyPr>
          <a:lstStyle/>
          <a:p>
            <a:pPr algn="ctr" fontAlgn="base">
              <a:spcBef>
                <a:spcPct val="0"/>
              </a:spcBef>
              <a:spcAft>
                <a:spcPct val="0"/>
              </a:spcAft>
            </a:pPr>
            <a:r>
              <a:rPr lang="en-US" sz="1400" b="1" dirty="0">
                <a:solidFill>
                  <a:srgbClr val="BEDBFE">
                    <a:lumMod val="25000"/>
                  </a:srgbClr>
                </a:solidFill>
                <a:latin typeface="Arial" charset="0"/>
              </a:rPr>
              <a:t>Land Bridge Hypothesis</a:t>
            </a:r>
          </a:p>
          <a:p>
            <a:pPr algn="ctr" fontAlgn="base">
              <a:spcBef>
                <a:spcPct val="0"/>
              </a:spcBef>
              <a:spcAft>
                <a:spcPct val="0"/>
              </a:spcAft>
            </a:pPr>
            <a:r>
              <a:rPr lang="en-US" sz="1400" b="1" dirty="0">
                <a:solidFill>
                  <a:srgbClr val="BEDBFE">
                    <a:lumMod val="25000"/>
                  </a:srgbClr>
                </a:solidFill>
                <a:latin typeface="Arial" charset="0"/>
              </a:rPr>
              <a:t>13,000-14,000 years ago</a:t>
            </a:r>
          </a:p>
        </p:txBody>
      </p:sp>
      <p:sp>
        <p:nvSpPr>
          <p:cNvPr id="8" name="TextBox 7"/>
          <p:cNvSpPr txBox="1"/>
          <p:nvPr/>
        </p:nvSpPr>
        <p:spPr>
          <a:xfrm>
            <a:off x="2864425" y="4201180"/>
            <a:ext cx="2698175" cy="523220"/>
          </a:xfrm>
          <a:prstGeom prst="rect">
            <a:avLst/>
          </a:prstGeom>
          <a:noFill/>
        </p:spPr>
        <p:txBody>
          <a:bodyPr wrap="none" rtlCol="0">
            <a:spAutoFit/>
          </a:bodyPr>
          <a:lstStyle/>
          <a:p>
            <a:pPr algn="ctr" fontAlgn="base">
              <a:spcBef>
                <a:spcPct val="0"/>
              </a:spcBef>
              <a:spcAft>
                <a:spcPct val="0"/>
              </a:spcAft>
            </a:pPr>
            <a:r>
              <a:rPr lang="en-US" sz="1400" b="1" dirty="0">
                <a:solidFill>
                  <a:srgbClr val="BEDBFE">
                    <a:lumMod val="25000"/>
                  </a:srgbClr>
                </a:solidFill>
                <a:latin typeface="Arial" charset="0"/>
              </a:rPr>
              <a:t>Coastal Migration Hypothesis</a:t>
            </a:r>
          </a:p>
          <a:p>
            <a:pPr algn="ctr" fontAlgn="base">
              <a:spcBef>
                <a:spcPct val="0"/>
              </a:spcBef>
              <a:spcAft>
                <a:spcPct val="0"/>
              </a:spcAft>
            </a:pPr>
            <a:r>
              <a:rPr lang="en-US" sz="1400" b="1" dirty="0">
                <a:solidFill>
                  <a:srgbClr val="BEDBFE">
                    <a:lumMod val="25000"/>
                  </a:srgbClr>
                </a:solidFill>
                <a:latin typeface="Arial" charset="0"/>
              </a:rPr>
              <a:t>15,000-16,000 years ago</a:t>
            </a:r>
          </a:p>
        </p:txBody>
      </p:sp>
      <p:sp>
        <p:nvSpPr>
          <p:cNvPr id="2" name="Title 1"/>
          <p:cNvSpPr>
            <a:spLocks noGrp="1"/>
          </p:cNvSpPr>
          <p:nvPr>
            <p:ph type="title"/>
          </p:nvPr>
        </p:nvSpPr>
        <p:spPr>
          <a:xfrm>
            <a:off x="0" y="97955"/>
            <a:ext cx="9144000" cy="1066800"/>
          </a:xfrm>
          <a:solidFill>
            <a:schemeClr val="accent6"/>
          </a:solidFill>
        </p:spPr>
        <p:txBody>
          <a:bodyPr>
            <a:normAutofit fontScale="90000"/>
          </a:bodyPr>
          <a:lstStyle/>
          <a:p>
            <a:r>
              <a:rPr lang="en-US" sz="3200" dirty="0" smtClean="0">
                <a:solidFill>
                  <a:schemeClr val="tx1"/>
                </a:solidFill>
              </a:rPr>
              <a:t>Archaeological Evidence Suggests Population of the Americans was Complicated</a:t>
            </a:r>
            <a:endParaRPr lang="en-US" sz="3200" dirty="0">
              <a:solidFill>
                <a:schemeClr val="tx1"/>
              </a:solidFill>
            </a:endParaRPr>
          </a:p>
        </p:txBody>
      </p:sp>
    </p:spTree>
    <p:extLst>
      <p:ext uri="{BB962C8B-B14F-4D97-AF65-F5344CB8AC3E}">
        <p14:creationId xmlns:p14="http://schemas.microsoft.com/office/powerpoint/2010/main" val="45452736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57200"/>
            <a:ext cx="8839200" cy="1066800"/>
          </a:xfrm>
        </p:spPr>
        <p:txBody>
          <a:bodyPr>
            <a:normAutofit fontScale="90000"/>
          </a:bodyPr>
          <a:lstStyle/>
          <a:p>
            <a:r>
              <a:rPr lang="en-US" sz="3600" dirty="0" smtClean="0">
                <a:solidFill>
                  <a:schemeClr val="tx1"/>
                </a:solidFill>
              </a:rPr>
              <a:t>Native American Origins (archaeological theory)</a:t>
            </a:r>
            <a:endParaRPr lang="en-US" sz="3600" dirty="0">
              <a:solidFill>
                <a:schemeClr val="tx1"/>
              </a:solidFill>
            </a:endParaRPr>
          </a:p>
        </p:txBody>
      </p:sp>
      <p:pic>
        <p:nvPicPr>
          <p:cNvPr id="6" name="Picture 5" descr="BeringLandBridge-reduced.jpg"/>
          <p:cNvPicPr>
            <a:picLocks noChangeAspect="1"/>
          </p:cNvPicPr>
          <p:nvPr/>
        </p:nvPicPr>
        <p:blipFill rotWithShape="1">
          <a:blip r:embed="rId3" cstate="print">
            <a:duotone>
              <a:schemeClr val="accent6">
                <a:shade val="45000"/>
                <a:satMod val="135000"/>
              </a:schemeClr>
              <a:prstClr val="white"/>
            </a:duotone>
            <a:lum bright="-12000"/>
          </a:blip>
          <a:srcRect t="3483" b="12957"/>
          <a:stretch/>
        </p:blipFill>
        <p:spPr>
          <a:xfrm>
            <a:off x="215306" y="4527194"/>
            <a:ext cx="3857731" cy="2194560"/>
          </a:xfrm>
          <a:prstGeom prst="rect">
            <a:avLst/>
          </a:prstGeom>
          <a:ln w="19050">
            <a:solidFill>
              <a:schemeClr val="bg2">
                <a:lumMod val="25000"/>
              </a:schemeClr>
            </a:solidFill>
          </a:ln>
        </p:spPr>
      </p:pic>
      <p:pic>
        <p:nvPicPr>
          <p:cNvPr id="9" name="Picture 8" descr="T-GL-16k.gif"/>
          <p:cNvPicPr>
            <a:picLocks noChangeAspect="1"/>
          </p:cNvPicPr>
          <p:nvPr/>
        </p:nvPicPr>
        <p:blipFill>
          <a:blip r:embed="rId4" cstate="print"/>
          <a:srcRect l="1200" t="6214" r="6000" b="1553"/>
          <a:stretch>
            <a:fillRect/>
          </a:stretch>
        </p:blipFill>
        <p:spPr>
          <a:xfrm>
            <a:off x="4267200" y="609600"/>
            <a:ext cx="4670095" cy="3585568"/>
          </a:xfrm>
          <a:prstGeom prst="rect">
            <a:avLst/>
          </a:prstGeom>
          <a:ln w="19050">
            <a:solidFill>
              <a:schemeClr val="bg2">
                <a:lumMod val="25000"/>
              </a:schemeClr>
            </a:solidFill>
          </a:ln>
        </p:spPr>
      </p:pic>
      <p:sp>
        <p:nvSpPr>
          <p:cNvPr id="8" name="TextBox 7"/>
          <p:cNvSpPr txBox="1"/>
          <p:nvPr/>
        </p:nvSpPr>
        <p:spPr>
          <a:xfrm>
            <a:off x="1295400" y="6172200"/>
            <a:ext cx="1783565"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Ca. 15,500 B.P.</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306" y="561629"/>
            <a:ext cx="3857731" cy="3781771"/>
          </a:xfrm>
          <a:prstGeom prst="rect">
            <a:avLst/>
          </a:prstGeom>
          <a:ln w="19050">
            <a:solidFill>
              <a:schemeClr val="bg2">
                <a:lumMod val="25000"/>
              </a:schemeClr>
            </a:solidFill>
          </a:ln>
        </p:spPr>
      </p:pic>
      <p:pic>
        <p:nvPicPr>
          <p:cNvPr id="10" name="Picture 9" descr="19fldudzmrw9vjpg.jpg"/>
          <p:cNvPicPr>
            <a:picLocks noChangeAspect="1"/>
          </p:cNvPicPr>
          <p:nvPr/>
        </p:nvPicPr>
        <p:blipFill>
          <a:blip r:embed="rId6" cstate="print"/>
          <a:stretch>
            <a:fillRect/>
          </a:stretch>
        </p:blipFill>
        <p:spPr>
          <a:xfrm>
            <a:off x="4462272" y="4343400"/>
            <a:ext cx="4224528" cy="2377957"/>
          </a:xfrm>
          <a:prstGeom prst="rect">
            <a:avLst/>
          </a:prstGeom>
          <a:ln w="19050">
            <a:solidFill>
              <a:schemeClr val="bg2">
                <a:lumMod val="25000"/>
              </a:schemeClr>
            </a:solidFill>
          </a:ln>
        </p:spPr>
      </p:pic>
    </p:spTree>
    <p:extLst>
      <p:ext uri="{BB962C8B-B14F-4D97-AF65-F5344CB8AC3E}">
        <p14:creationId xmlns:p14="http://schemas.microsoft.com/office/powerpoint/2010/main" val="36428489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3415"/>
          <a:stretch/>
        </p:blipFill>
        <p:spPr>
          <a:xfrm>
            <a:off x="152400" y="746760"/>
            <a:ext cx="6248400" cy="6035040"/>
          </a:xfrm>
          <a:prstGeom prst="rect">
            <a:avLst/>
          </a:prstGeom>
          <a:ln w="19050">
            <a:solidFill>
              <a:schemeClr val="bg2">
                <a:lumMod val="10000"/>
              </a:schemeClr>
            </a:solidFill>
          </a:ln>
        </p:spPr>
      </p:pic>
      <p:pic>
        <p:nvPicPr>
          <p:cNvPr id="4" name="Content Placeholder 5" descr="variants.jpg"/>
          <p:cNvPicPr>
            <a:picLocks noChangeAspect="1"/>
          </p:cNvPicPr>
          <p:nvPr/>
        </p:nvPicPr>
        <p:blipFill>
          <a:blip r:embed="rId3" cstate="print"/>
          <a:stretch>
            <a:fillRect/>
          </a:stretch>
        </p:blipFill>
        <p:spPr>
          <a:xfrm>
            <a:off x="5638800" y="152400"/>
            <a:ext cx="3352800" cy="2321169"/>
          </a:xfrm>
          <a:prstGeom prst="rect">
            <a:avLst/>
          </a:prstGeom>
          <a:ln w="19050">
            <a:solidFill>
              <a:schemeClr val="bg2">
                <a:lumMod val="10000"/>
              </a:schemeClr>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5733" y="152400"/>
            <a:ext cx="3166867" cy="2321169"/>
          </a:xfrm>
          <a:prstGeom prst="rect">
            <a:avLst/>
          </a:prstGeom>
          <a:ln w="19050">
            <a:solidFill>
              <a:schemeClr val="bg2">
                <a:lumMod val="10000"/>
              </a:schemeClr>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771581" y="3540822"/>
            <a:ext cx="4038602" cy="2443354"/>
          </a:xfrm>
          <a:prstGeom prst="rect">
            <a:avLst/>
          </a:prstGeom>
          <a:ln w="19050">
            <a:solidFill>
              <a:schemeClr val="bg2">
                <a:lumMod val="10000"/>
              </a:schemeClr>
            </a:solidFill>
          </a:ln>
        </p:spPr>
      </p:pic>
    </p:spTree>
    <p:extLst>
      <p:ext uri="{BB962C8B-B14F-4D97-AF65-F5344CB8AC3E}">
        <p14:creationId xmlns:p14="http://schemas.microsoft.com/office/powerpoint/2010/main" val="27770565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descr="http://www.archaeology.org/9911/etc/thumbnails/map2.gif"/>
          <p:cNvPicPr>
            <a:picLocks noChangeAspect="1" noChangeArrowheads="1"/>
          </p:cNvPicPr>
          <p:nvPr/>
        </p:nvPicPr>
        <p:blipFill>
          <a:blip r:embed="rId3" cstate="print"/>
          <a:srcRect l="37053"/>
          <a:stretch>
            <a:fillRect/>
          </a:stretch>
        </p:blipFill>
        <p:spPr bwMode="auto">
          <a:xfrm>
            <a:off x="3148065" y="716280"/>
            <a:ext cx="2733956" cy="3276600"/>
          </a:xfrm>
          <a:prstGeom prst="rect">
            <a:avLst/>
          </a:prstGeom>
          <a:noFill/>
          <a:ln w="19050">
            <a:solidFill>
              <a:schemeClr val="bg2">
                <a:lumMod val="10000"/>
              </a:schemeClr>
            </a:solidFill>
          </a:ln>
        </p:spPr>
      </p:pic>
      <p:pic>
        <p:nvPicPr>
          <p:cNvPr id="15" name="Picture 14" descr="toper.jpg"/>
          <p:cNvPicPr>
            <a:picLocks noChangeAspect="1"/>
          </p:cNvPicPr>
          <p:nvPr/>
        </p:nvPicPr>
        <p:blipFill>
          <a:blip r:embed="rId4" cstate="print"/>
          <a:stretch>
            <a:fillRect/>
          </a:stretch>
        </p:blipFill>
        <p:spPr>
          <a:xfrm>
            <a:off x="3200400" y="4320890"/>
            <a:ext cx="3657600" cy="2450841"/>
          </a:xfrm>
          <a:prstGeom prst="rect">
            <a:avLst/>
          </a:prstGeom>
          <a:ln w="19050">
            <a:solidFill>
              <a:schemeClr val="bg2">
                <a:lumMod val="10000"/>
              </a:schemeClr>
            </a:solidFill>
          </a:ln>
        </p:spPr>
      </p:pic>
      <p:sp>
        <p:nvSpPr>
          <p:cNvPr id="2" name="Title 1"/>
          <p:cNvSpPr>
            <a:spLocks noGrp="1"/>
          </p:cNvSpPr>
          <p:nvPr>
            <p:ph type="title"/>
          </p:nvPr>
        </p:nvSpPr>
        <p:spPr>
          <a:xfrm>
            <a:off x="0" y="-381000"/>
            <a:ext cx="9144000" cy="1066800"/>
          </a:xfrm>
        </p:spPr>
        <p:txBody>
          <a:bodyPr>
            <a:normAutofit/>
          </a:bodyPr>
          <a:lstStyle/>
          <a:p>
            <a:r>
              <a:rPr lang="en-US" sz="4000" dirty="0" smtClean="0">
                <a:solidFill>
                  <a:schemeClr val="tx1"/>
                </a:solidFill>
              </a:rPr>
              <a:t>Could Someone Have Met Clovis? </a:t>
            </a:r>
            <a:endParaRPr lang="en-US" sz="4000" dirty="0">
              <a:solidFill>
                <a:schemeClr val="tx1"/>
              </a:solidFill>
            </a:endParaRPr>
          </a:p>
        </p:txBody>
      </p:sp>
      <p:pic>
        <p:nvPicPr>
          <p:cNvPr id="123910" name="Picture 6" descr="http://www.erroluys.com/America/images/PreClovisChertToolsfromTopperSite_000.jpg"/>
          <p:cNvPicPr>
            <a:picLocks noChangeAspect="1" noChangeArrowheads="1"/>
          </p:cNvPicPr>
          <p:nvPr/>
        </p:nvPicPr>
        <p:blipFill>
          <a:blip r:embed="rId5" cstate="print"/>
          <a:srcRect/>
          <a:stretch>
            <a:fillRect/>
          </a:stretch>
        </p:blipFill>
        <p:spPr bwMode="auto">
          <a:xfrm>
            <a:off x="6934200" y="4343400"/>
            <a:ext cx="2057400" cy="1371600"/>
          </a:xfrm>
          <a:prstGeom prst="rect">
            <a:avLst/>
          </a:prstGeom>
          <a:noFill/>
          <a:ln w="19050">
            <a:solidFill>
              <a:schemeClr val="bg2">
                <a:lumMod val="10000"/>
              </a:schemeClr>
            </a:solidFill>
          </a:ln>
        </p:spPr>
      </p:pic>
      <p:sp>
        <p:nvSpPr>
          <p:cNvPr id="8" name="TextBox 7"/>
          <p:cNvSpPr txBox="1"/>
          <p:nvPr/>
        </p:nvSpPr>
        <p:spPr>
          <a:xfrm>
            <a:off x="3683144" y="4340423"/>
            <a:ext cx="2971800" cy="307777"/>
          </a:xfrm>
          <a:prstGeom prst="rect">
            <a:avLst/>
          </a:prstGeom>
          <a:noFill/>
        </p:spPr>
        <p:txBody>
          <a:bodyPr wrap="square" rtlCol="0">
            <a:spAutoFit/>
          </a:bodyPr>
          <a:lstStyle/>
          <a:p>
            <a:pPr algn="ctr" fontAlgn="base">
              <a:spcBef>
                <a:spcPct val="0"/>
              </a:spcBef>
              <a:spcAft>
                <a:spcPct val="0"/>
              </a:spcAft>
            </a:pPr>
            <a:r>
              <a:rPr lang="en-US" sz="1400" dirty="0">
                <a:solidFill>
                  <a:srgbClr val="2B62CB">
                    <a:lumMod val="40000"/>
                    <a:lumOff val="60000"/>
                  </a:srgbClr>
                </a:solidFill>
                <a:latin typeface="Arial" charset="0"/>
              </a:rPr>
              <a:t>Topper, SC 20,000 to 16,000 </a:t>
            </a:r>
            <a:r>
              <a:rPr lang="en-US" sz="1400" dirty="0" err="1">
                <a:solidFill>
                  <a:srgbClr val="2B62CB">
                    <a:lumMod val="40000"/>
                    <a:lumOff val="60000"/>
                  </a:srgbClr>
                </a:solidFill>
                <a:latin typeface="Arial" charset="0"/>
              </a:rPr>
              <a:t>y.a</a:t>
            </a:r>
            <a:r>
              <a:rPr lang="en-US" sz="1400" dirty="0">
                <a:solidFill>
                  <a:srgbClr val="2B62CB">
                    <a:lumMod val="40000"/>
                    <a:lumOff val="60000"/>
                  </a:srgbClr>
                </a:solidFill>
                <a:latin typeface="Arial" charset="0"/>
              </a:rPr>
              <a:t>.</a:t>
            </a:r>
          </a:p>
        </p:txBody>
      </p:sp>
      <p:pic>
        <p:nvPicPr>
          <p:cNvPr id="13" name="Picture 12" descr="excavating%20at%20Cactus%20Hill.jpg"/>
          <p:cNvPicPr>
            <a:picLocks noChangeAspect="1"/>
          </p:cNvPicPr>
          <p:nvPr/>
        </p:nvPicPr>
        <p:blipFill rotWithShape="1">
          <a:blip r:embed="rId6" cstate="print"/>
          <a:srcRect b="12218"/>
          <a:stretch/>
        </p:blipFill>
        <p:spPr>
          <a:xfrm>
            <a:off x="5997416" y="685800"/>
            <a:ext cx="3070384" cy="3291840"/>
          </a:xfrm>
          <a:prstGeom prst="rect">
            <a:avLst/>
          </a:prstGeom>
          <a:ln w="19050">
            <a:solidFill>
              <a:schemeClr val="bg2">
                <a:lumMod val="10000"/>
              </a:schemeClr>
            </a:solidFill>
          </a:ln>
        </p:spPr>
      </p:pic>
      <p:pic>
        <p:nvPicPr>
          <p:cNvPr id="12" name="Picture 11" descr="cactushillgroupsm.jpg"/>
          <p:cNvPicPr>
            <a:picLocks noChangeAspect="1"/>
          </p:cNvPicPr>
          <p:nvPr/>
        </p:nvPicPr>
        <p:blipFill>
          <a:blip r:embed="rId7" cstate="print"/>
          <a:stretch>
            <a:fillRect/>
          </a:stretch>
        </p:blipFill>
        <p:spPr>
          <a:xfrm>
            <a:off x="7315200" y="2819400"/>
            <a:ext cx="1676400" cy="1074869"/>
          </a:xfrm>
          <a:prstGeom prst="rect">
            <a:avLst/>
          </a:prstGeom>
          <a:ln w="19050">
            <a:solidFill>
              <a:schemeClr val="bg2">
                <a:lumMod val="10000"/>
              </a:schemeClr>
            </a:solidFill>
          </a:ln>
        </p:spPr>
      </p:pic>
      <p:pic>
        <p:nvPicPr>
          <p:cNvPr id="14" name="Picture 13" descr="meadowcroft.jpg"/>
          <p:cNvPicPr>
            <a:picLocks noChangeAspect="1"/>
          </p:cNvPicPr>
          <p:nvPr/>
        </p:nvPicPr>
        <p:blipFill>
          <a:blip r:embed="rId8" cstate="print"/>
          <a:srcRect b="5351"/>
          <a:stretch>
            <a:fillRect/>
          </a:stretch>
        </p:blipFill>
        <p:spPr>
          <a:xfrm>
            <a:off x="91440" y="703881"/>
            <a:ext cx="2965259" cy="4266915"/>
          </a:xfrm>
          <a:prstGeom prst="rect">
            <a:avLst/>
          </a:prstGeom>
          <a:ln w="19050">
            <a:solidFill>
              <a:schemeClr val="bg2">
                <a:lumMod val="10000"/>
              </a:schemeClr>
            </a:solidFill>
          </a:ln>
        </p:spPr>
      </p:pic>
      <p:sp>
        <p:nvSpPr>
          <p:cNvPr id="10" name="TextBox 9"/>
          <p:cNvSpPr txBox="1"/>
          <p:nvPr/>
        </p:nvSpPr>
        <p:spPr>
          <a:xfrm>
            <a:off x="6019800" y="682823"/>
            <a:ext cx="3505200" cy="307777"/>
          </a:xfrm>
          <a:prstGeom prst="rect">
            <a:avLst/>
          </a:prstGeom>
          <a:noFill/>
        </p:spPr>
        <p:txBody>
          <a:bodyPr wrap="square" rtlCol="0">
            <a:spAutoFit/>
          </a:bodyPr>
          <a:lstStyle/>
          <a:p>
            <a:pPr fontAlgn="base">
              <a:spcBef>
                <a:spcPct val="0"/>
              </a:spcBef>
              <a:spcAft>
                <a:spcPct val="0"/>
              </a:spcAft>
            </a:pPr>
            <a:r>
              <a:rPr lang="en-US" sz="1400" dirty="0">
                <a:solidFill>
                  <a:srgbClr val="2B62CB">
                    <a:lumMod val="40000"/>
                    <a:lumOff val="60000"/>
                  </a:srgbClr>
                </a:solidFill>
                <a:latin typeface="Arial" charset="0"/>
              </a:rPr>
              <a:t>Cactus Hill, VA 22,000 to 18,200 </a:t>
            </a:r>
            <a:r>
              <a:rPr lang="en-US" sz="1400" dirty="0" err="1">
                <a:solidFill>
                  <a:srgbClr val="2B62CB">
                    <a:lumMod val="40000"/>
                    <a:lumOff val="60000"/>
                  </a:srgbClr>
                </a:solidFill>
                <a:latin typeface="Arial" charset="0"/>
              </a:rPr>
              <a:t>y.a</a:t>
            </a:r>
            <a:r>
              <a:rPr lang="en-US" sz="1400" dirty="0">
                <a:solidFill>
                  <a:prstClr val="black"/>
                </a:solidFill>
                <a:latin typeface="Arial" charset="0"/>
              </a:rPr>
              <a:t>.</a:t>
            </a:r>
          </a:p>
        </p:txBody>
      </p:sp>
      <p:sp>
        <p:nvSpPr>
          <p:cNvPr id="11" name="TextBox 10"/>
          <p:cNvSpPr txBox="1"/>
          <p:nvPr/>
        </p:nvSpPr>
        <p:spPr>
          <a:xfrm>
            <a:off x="8699" y="685800"/>
            <a:ext cx="3048000" cy="523220"/>
          </a:xfrm>
          <a:prstGeom prst="rect">
            <a:avLst/>
          </a:prstGeom>
          <a:noFill/>
          <a:ln w="19050">
            <a:noFill/>
          </a:ln>
        </p:spPr>
        <p:txBody>
          <a:bodyPr wrap="square" rtlCol="0">
            <a:spAutoFit/>
          </a:bodyPr>
          <a:lstStyle/>
          <a:p>
            <a:pPr algn="ctr" fontAlgn="base">
              <a:spcBef>
                <a:spcPct val="0"/>
              </a:spcBef>
              <a:spcAft>
                <a:spcPct val="0"/>
              </a:spcAft>
            </a:pPr>
            <a:r>
              <a:rPr lang="en-US" sz="1400" dirty="0" err="1">
                <a:solidFill>
                  <a:srgbClr val="2B62CB">
                    <a:lumMod val="40000"/>
                    <a:lumOff val="60000"/>
                  </a:srgbClr>
                </a:solidFill>
                <a:latin typeface="Arial" charset="0"/>
              </a:rPr>
              <a:t>Meadowcroft</a:t>
            </a:r>
            <a:r>
              <a:rPr lang="en-US" sz="1400" dirty="0">
                <a:solidFill>
                  <a:srgbClr val="2B62CB">
                    <a:lumMod val="40000"/>
                    <a:lumOff val="60000"/>
                  </a:srgbClr>
                </a:solidFill>
                <a:latin typeface="Arial" charset="0"/>
              </a:rPr>
              <a:t> </a:t>
            </a:r>
            <a:r>
              <a:rPr lang="en-US" sz="1400" dirty="0" err="1">
                <a:solidFill>
                  <a:srgbClr val="2B62CB">
                    <a:lumMod val="40000"/>
                    <a:lumOff val="60000"/>
                  </a:srgbClr>
                </a:solidFill>
                <a:latin typeface="Arial" charset="0"/>
              </a:rPr>
              <a:t>Rockshelter</a:t>
            </a:r>
            <a:r>
              <a:rPr lang="en-US" sz="1400" dirty="0">
                <a:solidFill>
                  <a:srgbClr val="2B62CB">
                    <a:lumMod val="40000"/>
                    <a:lumOff val="60000"/>
                  </a:srgbClr>
                </a:solidFill>
                <a:latin typeface="Arial" charset="0"/>
              </a:rPr>
              <a:t>, PA</a:t>
            </a:r>
          </a:p>
          <a:p>
            <a:pPr algn="ctr" fontAlgn="base">
              <a:spcBef>
                <a:spcPct val="0"/>
              </a:spcBef>
              <a:spcAft>
                <a:spcPct val="0"/>
              </a:spcAft>
            </a:pPr>
            <a:r>
              <a:rPr lang="en-US" sz="1400" dirty="0">
                <a:solidFill>
                  <a:srgbClr val="2B62CB">
                    <a:lumMod val="40000"/>
                    <a:lumOff val="60000"/>
                  </a:srgbClr>
                </a:solidFill>
                <a:latin typeface="Arial" charset="0"/>
              </a:rPr>
              <a:t>19,000 to 13,000 </a:t>
            </a:r>
            <a:r>
              <a:rPr lang="en-US" sz="1400" dirty="0" err="1">
                <a:solidFill>
                  <a:srgbClr val="2B62CB">
                    <a:lumMod val="40000"/>
                    <a:lumOff val="60000"/>
                  </a:srgbClr>
                </a:solidFill>
                <a:latin typeface="Arial" charset="0"/>
              </a:rPr>
              <a:t>y.a</a:t>
            </a:r>
            <a:r>
              <a:rPr lang="en-US" sz="1400" dirty="0">
                <a:solidFill>
                  <a:srgbClr val="2B62CB">
                    <a:lumMod val="40000"/>
                    <a:lumOff val="60000"/>
                  </a:srgbClr>
                </a:solidFill>
                <a:latin typeface="Arial" charset="0"/>
              </a:rPr>
              <a:t>.</a:t>
            </a:r>
          </a:p>
        </p:txBody>
      </p:sp>
      <p:pic>
        <p:nvPicPr>
          <p:cNvPr id="17" name="Picture 16" descr="meadowcroftlithicassemblagesm.jpg"/>
          <p:cNvPicPr>
            <a:picLocks noChangeAspect="1"/>
          </p:cNvPicPr>
          <p:nvPr/>
        </p:nvPicPr>
        <p:blipFill>
          <a:blip r:embed="rId9" cstate="print"/>
          <a:srcRect b="20533"/>
          <a:stretch>
            <a:fillRect/>
          </a:stretch>
        </p:blipFill>
        <p:spPr>
          <a:xfrm>
            <a:off x="76200" y="5082824"/>
            <a:ext cx="2971800" cy="1698976"/>
          </a:xfrm>
          <a:prstGeom prst="rect">
            <a:avLst/>
          </a:prstGeom>
          <a:ln w="19050">
            <a:solidFill>
              <a:schemeClr val="bg2">
                <a:lumMod val="10000"/>
              </a:schemeClr>
            </a:solidFill>
          </a:ln>
        </p:spPr>
      </p:pic>
      <p:pic>
        <p:nvPicPr>
          <p:cNvPr id="18" name="Picture 17" descr="Screen Shot 2013-01-14 at 8.35.48 AM.png"/>
          <p:cNvPicPr>
            <a:picLocks noChangeAspect="1"/>
          </p:cNvPicPr>
          <p:nvPr/>
        </p:nvPicPr>
        <p:blipFill>
          <a:blip r:embed="rId10" cstate="print"/>
          <a:srcRect b="47070"/>
          <a:stretch>
            <a:fillRect/>
          </a:stretch>
        </p:blipFill>
        <p:spPr>
          <a:xfrm>
            <a:off x="6934201" y="5849130"/>
            <a:ext cx="2057400" cy="932670"/>
          </a:xfrm>
          <a:prstGeom prst="rect">
            <a:avLst/>
          </a:prstGeom>
        </p:spPr>
      </p:pic>
    </p:spTree>
    <p:extLst>
      <p:ext uri="{BB962C8B-B14F-4D97-AF65-F5344CB8AC3E}">
        <p14:creationId xmlns:p14="http://schemas.microsoft.com/office/powerpoint/2010/main" val="12821588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1066800"/>
          </a:xfrm>
        </p:spPr>
        <p:txBody>
          <a:bodyPr>
            <a:normAutofit fontScale="90000"/>
          </a:bodyPr>
          <a:lstStyle/>
          <a:p>
            <a:pPr algn="l"/>
            <a:r>
              <a:rPr lang="en-US" sz="4000" dirty="0" smtClean="0">
                <a:solidFill>
                  <a:schemeClr val="tx1"/>
                </a:solidFill>
              </a:rPr>
              <a:t>Pre-Clovis in RI?  Maybe - Late Glacial Maximum  Glaciation ca. 26,000 </a:t>
            </a:r>
            <a:r>
              <a:rPr lang="en-US" sz="4000" dirty="0" err="1" smtClean="0">
                <a:solidFill>
                  <a:schemeClr val="tx1"/>
                </a:solidFill>
              </a:rPr>
              <a:t>ya</a:t>
            </a:r>
            <a:r>
              <a:rPr lang="en-US" sz="4000" dirty="0" smtClean="0">
                <a:solidFill>
                  <a:schemeClr val="tx1"/>
                </a:solidFill>
              </a:rPr>
              <a:t>.</a:t>
            </a:r>
            <a:endParaRPr lang="en-US" sz="4000" dirty="0">
              <a:solidFill>
                <a:schemeClr val="tx1"/>
              </a:solidFill>
            </a:endParaRPr>
          </a:p>
        </p:txBody>
      </p:sp>
      <p:pic>
        <p:nvPicPr>
          <p:cNvPr id="114700" name="Picture 12" descr="http://www.wesleyan.edu/ctgeology/Glacial/IceMargins.jpg"/>
          <p:cNvPicPr>
            <a:picLocks noChangeAspect="1" noChangeArrowheads="1"/>
          </p:cNvPicPr>
          <p:nvPr/>
        </p:nvPicPr>
        <p:blipFill rotWithShape="1">
          <a:blip r:embed="rId3" cstate="print">
            <a:duotone>
              <a:schemeClr val="accent6">
                <a:shade val="45000"/>
                <a:satMod val="135000"/>
              </a:schemeClr>
              <a:prstClr val="white"/>
            </a:duotone>
            <a:lum bright="-24000"/>
          </a:blip>
          <a:srcRect t="55479" r="1800" b="5134"/>
          <a:stretch/>
        </p:blipFill>
        <p:spPr bwMode="auto">
          <a:xfrm>
            <a:off x="4724400" y="4320174"/>
            <a:ext cx="4203816" cy="2461626"/>
          </a:xfrm>
          <a:prstGeom prst="rect">
            <a:avLst/>
          </a:prstGeom>
          <a:noFill/>
          <a:ln w="19050">
            <a:solidFill>
              <a:schemeClr val="bg2">
                <a:lumMod val="25000"/>
              </a:schemeClr>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269" y="1157819"/>
            <a:ext cx="4532355" cy="4861981"/>
          </a:xfrm>
          <a:prstGeom prst="rect">
            <a:avLst/>
          </a:prstGeom>
          <a:ln w="19050">
            <a:solidFill>
              <a:schemeClr val="bg2">
                <a:lumMod val="25000"/>
              </a:schemeClr>
            </a:solidFill>
          </a:ln>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088" t="5519" r="4033" b="3419"/>
          <a:stretch/>
        </p:blipFill>
        <p:spPr>
          <a:xfrm>
            <a:off x="4724400" y="1143000"/>
            <a:ext cx="4196196" cy="3077210"/>
          </a:xfrm>
          <a:prstGeom prst="rect">
            <a:avLst/>
          </a:prstGeom>
          <a:ln w="19050">
            <a:solidFill>
              <a:schemeClr val="bg2">
                <a:lumMod val="25000"/>
              </a:schemeClr>
            </a:solidFill>
          </a:ln>
        </p:spPr>
      </p:pic>
    </p:spTree>
    <p:extLst>
      <p:ext uri="{BB962C8B-B14F-4D97-AF65-F5344CB8AC3E}">
        <p14:creationId xmlns:p14="http://schemas.microsoft.com/office/powerpoint/2010/main" val="24037021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4777" t="6184" r="4464" b="7254"/>
          <a:stretch/>
        </p:blipFill>
        <p:spPr>
          <a:xfrm>
            <a:off x="105809" y="2743200"/>
            <a:ext cx="3828500" cy="2821000"/>
          </a:xfrm>
          <a:prstGeom prst="rect">
            <a:avLst/>
          </a:prstGeom>
          <a:ln w="19050">
            <a:solidFill>
              <a:schemeClr val="bg2">
                <a:lumMod val="25000"/>
              </a:schemeClr>
            </a:solidFill>
          </a:ln>
        </p:spPr>
      </p:pic>
      <p:sp>
        <p:nvSpPr>
          <p:cNvPr id="2" name="Title 1"/>
          <p:cNvSpPr>
            <a:spLocks noGrp="1"/>
          </p:cNvSpPr>
          <p:nvPr>
            <p:ph type="title"/>
          </p:nvPr>
        </p:nvSpPr>
        <p:spPr>
          <a:xfrm>
            <a:off x="914400" y="-381000"/>
            <a:ext cx="8229600" cy="1143000"/>
          </a:xfrm>
        </p:spPr>
        <p:txBody>
          <a:bodyPr>
            <a:normAutofit/>
          </a:bodyPr>
          <a:lstStyle/>
          <a:p>
            <a:pPr algn="r"/>
            <a:r>
              <a:rPr lang="en-US" sz="4400" dirty="0" smtClean="0"/>
              <a:t>At least not on land</a:t>
            </a:r>
            <a:endParaRPr lang="en-US" sz="4400" dirty="0"/>
          </a:p>
        </p:txBody>
      </p:sp>
      <p:pic>
        <p:nvPicPr>
          <p:cNvPr id="7" name="Picture 6" descr="ancientshoreline.jpg"/>
          <p:cNvPicPr>
            <a:picLocks noChangeAspect="1"/>
          </p:cNvPicPr>
          <p:nvPr/>
        </p:nvPicPr>
        <p:blipFill>
          <a:blip r:embed="rId3" cstate="print"/>
          <a:srcRect l="2345" t="9231" r="2345" b="6154"/>
          <a:stretch>
            <a:fillRect/>
          </a:stretch>
        </p:blipFill>
        <p:spPr>
          <a:xfrm>
            <a:off x="76200" y="76200"/>
            <a:ext cx="3858109" cy="2610797"/>
          </a:xfrm>
          <a:prstGeom prst="rect">
            <a:avLst/>
          </a:prstGeom>
          <a:ln w="19050">
            <a:solidFill>
              <a:schemeClr val="tx2">
                <a:lumMod val="75000"/>
              </a:schemeClr>
            </a:solidFill>
          </a:ln>
        </p:spPr>
      </p:pic>
      <p:pic>
        <p:nvPicPr>
          <p:cNvPr id="11" name="Picture 2" descr="http://arrowheadology.com/forums/attachments/primitive-technology-cultures/52410d1309474633-across-atlantic-ice-origin-americas-clovis-culture-9780520227835.jpg"/>
          <p:cNvPicPr>
            <a:picLocks noChangeAspect="1" noChangeArrowheads="1"/>
          </p:cNvPicPr>
          <p:nvPr/>
        </p:nvPicPr>
        <p:blipFill>
          <a:blip r:embed="rId4" cstate="print"/>
          <a:srcRect l="8229" r="8229"/>
          <a:stretch>
            <a:fillRect/>
          </a:stretch>
        </p:blipFill>
        <p:spPr bwMode="auto">
          <a:xfrm>
            <a:off x="4038600" y="947058"/>
            <a:ext cx="1273207" cy="2177142"/>
          </a:xfrm>
          <a:prstGeom prst="rect">
            <a:avLst/>
          </a:prstGeom>
          <a:noFill/>
          <a:ln w="19050">
            <a:solidFill>
              <a:schemeClr val="bg2">
                <a:lumMod val="10000"/>
              </a:schemeClr>
            </a:solidFill>
          </a:ln>
        </p:spPr>
      </p:pic>
      <p:pic>
        <p:nvPicPr>
          <p:cNvPr id="12" name="Picture 11" descr="20130417070553978_0050.jpg"/>
          <p:cNvPicPr>
            <a:picLocks noChangeAspect="1"/>
          </p:cNvPicPr>
          <p:nvPr/>
        </p:nvPicPr>
        <p:blipFill>
          <a:blip r:embed="rId5" cstate="print">
            <a:duotone>
              <a:schemeClr val="accent6">
                <a:shade val="45000"/>
                <a:satMod val="135000"/>
              </a:schemeClr>
              <a:prstClr val="white"/>
            </a:duotone>
            <a:lum bright="-19000" contrast="23000"/>
          </a:blip>
          <a:stretch>
            <a:fillRect/>
          </a:stretch>
        </p:blipFill>
        <p:spPr>
          <a:xfrm>
            <a:off x="6400800" y="3365239"/>
            <a:ext cx="2641564" cy="2425961"/>
          </a:xfrm>
          <a:prstGeom prst="rect">
            <a:avLst/>
          </a:prstGeom>
          <a:ln w="19050">
            <a:solidFill>
              <a:schemeClr val="bg2">
                <a:lumMod val="10000"/>
              </a:schemeClr>
            </a:solidFill>
          </a:ln>
        </p:spPr>
      </p:pic>
      <p:sp>
        <p:nvSpPr>
          <p:cNvPr id="21" name="TextBox 20"/>
          <p:cNvSpPr txBox="1"/>
          <p:nvPr/>
        </p:nvSpPr>
        <p:spPr>
          <a:xfrm>
            <a:off x="3962400" y="6211669"/>
            <a:ext cx="5181600" cy="646331"/>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rPr>
              <a:t>100 km (62 mi) off shore in 75 m (246ft) of water.</a:t>
            </a:r>
          </a:p>
          <a:p>
            <a:pPr fontAlgn="base">
              <a:spcBef>
                <a:spcPct val="0"/>
              </a:spcBef>
              <a:spcAft>
                <a:spcPct val="0"/>
              </a:spcAft>
            </a:pPr>
            <a:r>
              <a:rPr lang="en-US" dirty="0">
                <a:solidFill>
                  <a:prstClr val="black"/>
                </a:solidFill>
                <a:latin typeface="Arial" charset="0"/>
              </a:rPr>
              <a:t>Collagen C14 date of mastodon ca. 23,000 </a:t>
            </a:r>
            <a:r>
              <a:rPr lang="en-US" dirty="0" err="1">
                <a:solidFill>
                  <a:prstClr val="black"/>
                </a:solidFill>
                <a:latin typeface="Arial" charset="0"/>
              </a:rPr>
              <a:t>y.a</a:t>
            </a:r>
            <a:r>
              <a:rPr lang="en-US" dirty="0">
                <a:solidFill>
                  <a:prstClr val="black"/>
                </a:solidFill>
                <a:latin typeface="Arial" charset="0"/>
              </a:rPr>
              <a:t>.</a:t>
            </a:r>
          </a:p>
        </p:txBody>
      </p:sp>
      <p:pic>
        <p:nvPicPr>
          <p:cNvPr id="23" name="Picture 22" descr="Solutrean route.jpg"/>
          <p:cNvPicPr>
            <a:picLocks noChangeAspect="1"/>
          </p:cNvPicPr>
          <p:nvPr/>
        </p:nvPicPr>
        <p:blipFill>
          <a:blip r:embed="rId6" cstate="print"/>
          <a:srcRect l="1988" t="2187" r="3975" b="2187"/>
          <a:stretch>
            <a:fillRect/>
          </a:stretch>
        </p:blipFill>
        <p:spPr>
          <a:xfrm>
            <a:off x="1752600" y="4800600"/>
            <a:ext cx="2131714" cy="1970255"/>
          </a:xfrm>
          <a:prstGeom prst="rect">
            <a:avLst/>
          </a:prstGeom>
          <a:ln w="19050">
            <a:solidFill>
              <a:schemeClr val="bg2">
                <a:lumMod val="10000"/>
              </a:schemeClr>
            </a:solidFill>
          </a:ln>
        </p:spPr>
      </p:pic>
      <p:pic>
        <p:nvPicPr>
          <p:cNvPr id="24" name="Picture 23" descr="bilde.jpg"/>
          <p:cNvPicPr>
            <a:picLocks noChangeAspect="1"/>
          </p:cNvPicPr>
          <p:nvPr/>
        </p:nvPicPr>
        <p:blipFill>
          <a:blip r:embed="rId7" cstate="print"/>
          <a:stretch>
            <a:fillRect/>
          </a:stretch>
        </p:blipFill>
        <p:spPr>
          <a:xfrm>
            <a:off x="5410200" y="914400"/>
            <a:ext cx="3218622" cy="2209800"/>
          </a:xfrm>
          <a:prstGeom prst="rect">
            <a:avLst/>
          </a:prstGeom>
          <a:ln w="19050">
            <a:solidFill>
              <a:schemeClr val="bg2">
                <a:lumMod val="10000"/>
              </a:schemeClr>
            </a:solidFill>
          </a:ln>
        </p:spPr>
      </p:pic>
      <p:pic>
        <p:nvPicPr>
          <p:cNvPr id="27" name="Picture 26" descr="solutree.jpg"/>
          <p:cNvPicPr>
            <a:picLocks noChangeAspect="1"/>
          </p:cNvPicPr>
          <p:nvPr/>
        </p:nvPicPr>
        <p:blipFill>
          <a:blip r:embed="rId8" cstate="print"/>
          <a:srcRect l="16203" t="2021" r="20253"/>
          <a:stretch>
            <a:fillRect/>
          </a:stretch>
        </p:blipFill>
        <p:spPr>
          <a:xfrm>
            <a:off x="7315200" y="3769220"/>
            <a:ext cx="555671" cy="1717180"/>
          </a:xfrm>
          <a:prstGeom prst="rect">
            <a:avLst/>
          </a:prstGeom>
          <a:ln w="19050">
            <a:solidFill>
              <a:schemeClr val="bg2">
                <a:lumMod val="10000"/>
              </a:schemeClr>
            </a:solidFill>
          </a:ln>
        </p:spPr>
      </p:pic>
      <p:pic>
        <p:nvPicPr>
          <p:cNvPr id="17" name="Picture 16" descr="220px-Solutrean_tools_22000_17000_Crot_du_Charnier_Solutre_Pouilly_Saone_et_Loire_France.jpg"/>
          <p:cNvPicPr>
            <a:picLocks noChangeAspect="1"/>
          </p:cNvPicPr>
          <p:nvPr/>
        </p:nvPicPr>
        <p:blipFill>
          <a:blip r:embed="rId9" cstate="print"/>
          <a:stretch>
            <a:fillRect/>
          </a:stretch>
        </p:blipFill>
        <p:spPr>
          <a:xfrm>
            <a:off x="228600" y="5105400"/>
            <a:ext cx="1321893" cy="1676400"/>
          </a:xfrm>
          <a:prstGeom prst="rect">
            <a:avLst/>
          </a:prstGeom>
          <a:ln w="19050">
            <a:solidFill>
              <a:schemeClr val="bg2">
                <a:lumMod val="10000"/>
              </a:schemeClr>
            </a:solidFill>
          </a:ln>
        </p:spPr>
      </p:pic>
      <p:pic>
        <p:nvPicPr>
          <p:cNvPr id="28" name="Picture 27" descr="a53aa159-4eb2-400d-bf4a-763e467742c2.jpg"/>
          <p:cNvPicPr>
            <a:picLocks noChangeAspect="1"/>
          </p:cNvPicPr>
          <p:nvPr/>
        </p:nvPicPr>
        <p:blipFill>
          <a:blip r:embed="rId10" cstate="print"/>
          <a:srcRect t="2963"/>
          <a:stretch>
            <a:fillRect/>
          </a:stretch>
        </p:blipFill>
        <p:spPr>
          <a:xfrm>
            <a:off x="4038600" y="3276600"/>
            <a:ext cx="2285999" cy="2874833"/>
          </a:xfrm>
          <a:prstGeom prst="rect">
            <a:avLst/>
          </a:prstGeom>
          <a:ln w="19050">
            <a:solidFill>
              <a:schemeClr val="bg2">
                <a:lumMod val="10000"/>
              </a:schemeClr>
            </a:solidFill>
          </a:ln>
        </p:spPr>
      </p:pic>
      <p:pic>
        <p:nvPicPr>
          <p:cNvPr id="29" name="Picture 28" descr="cinmar_display.jpg"/>
          <p:cNvPicPr>
            <a:picLocks noChangeAspect="1"/>
          </p:cNvPicPr>
          <p:nvPr/>
        </p:nvPicPr>
        <p:blipFill>
          <a:blip r:embed="rId11" cstate="print"/>
          <a:srcRect l="21000" t="19068"/>
          <a:stretch>
            <a:fillRect/>
          </a:stretch>
        </p:blipFill>
        <p:spPr>
          <a:xfrm>
            <a:off x="7623048" y="664460"/>
            <a:ext cx="1444752" cy="1164340"/>
          </a:xfrm>
          <a:prstGeom prst="rect">
            <a:avLst/>
          </a:prstGeom>
          <a:ln w="19050">
            <a:solidFill>
              <a:schemeClr val="bg2">
                <a:lumMod val="10000"/>
              </a:schemeClr>
            </a:solidFill>
          </a:ln>
        </p:spPr>
      </p:pic>
    </p:spTree>
    <p:extLst>
      <p:ext uri="{BB962C8B-B14F-4D97-AF65-F5344CB8AC3E}">
        <p14:creationId xmlns:p14="http://schemas.microsoft.com/office/powerpoint/2010/main" val="16158640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2.jpg"/>
          <p:cNvPicPr>
            <a:picLocks noChangeAspect="1"/>
          </p:cNvPicPr>
          <p:nvPr/>
        </p:nvPicPr>
        <p:blipFill>
          <a:blip r:embed="rId2" cstate="print"/>
          <a:stretch>
            <a:fillRect/>
          </a:stretch>
        </p:blipFill>
        <p:spPr>
          <a:xfrm>
            <a:off x="76200" y="76200"/>
            <a:ext cx="4572000" cy="2915708"/>
          </a:xfrm>
          <a:prstGeom prst="rect">
            <a:avLst/>
          </a:prstGeom>
          <a:ln w="19050">
            <a:solidFill>
              <a:schemeClr val="bg2">
                <a:lumMod val="25000"/>
              </a:schemeClr>
            </a:solidFill>
          </a:ln>
        </p:spPr>
      </p:pic>
      <p:pic>
        <p:nvPicPr>
          <p:cNvPr id="5" name="Picture 4" descr="native_american_storyteller.jpg"/>
          <p:cNvPicPr>
            <a:picLocks noChangeAspect="1"/>
          </p:cNvPicPr>
          <p:nvPr/>
        </p:nvPicPr>
        <p:blipFill>
          <a:blip r:embed="rId3" cstate="print"/>
          <a:stretch>
            <a:fillRect/>
          </a:stretch>
        </p:blipFill>
        <p:spPr>
          <a:xfrm>
            <a:off x="4775200" y="76200"/>
            <a:ext cx="4292600" cy="3219450"/>
          </a:xfrm>
          <a:prstGeom prst="rect">
            <a:avLst/>
          </a:prstGeom>
          <a:ln w="19050">
            <a:solidFill>
              <a:schemeClr val="bg2">
                <a:lumMod val="25000"/>
              </a:schemeClr>
            </a:solidFill>
          </a:ln>
        </p:spPr>
      </p:pic>
      <p:pic>
        <p:nvPicPr>
          <p:cNvPr id="6" name="Picture 5" descr="american-indian-storyteller.jpg"/>
          <p:cNvPicPr>
            <a:picLocks noChangeAspect="1"/>
          </p:cNvPicPr>
          <p:nvPr/>
        </p:nvPicPr>
        <p:blipFill>
          <a:blip r:embed="rId4" cstate="print"/>
          <a:stretch>
            <a:fillRect/>
          </a:stretch>
        </p:blipFill>
        <p:spPr>
          <a:xfrm>
            <a:off x="4793556" y="3390900"/>
            <a:ext cx="4274244" cy="3390900"/>
          </a:xfrm>
          <a:prstGeom prst="rect">
            <a:avLst/>
          </a:prstGeom>
          <a:ln w="19050">
            <a:solidFill>
              <a:schemeClr val="bg2">
                <a:lumMod val="25000"/>
              </a:schemeClr>
            </a:solidFill>
          </a:ln>
        </p:spPr>
      </p:pic>
      <p:pic>
        <p:nvPicPr>
          <p:cNvPr id="8" name="Picture 5" descr="Riverside petro"/>
          <p:cNvPicPr>
            <a:picLocks noChangeAspect="1" noChangeArrowheads="1"/>
          </p:cNvPicPr>
          <p:nvPr/>
        </p:nvPicPr>
        <p:blipFill>
          <a:blip r:embed="rId5" cstate="print"/>
          <a:srcRect/>
          <a:stretch>
            <a:fillRect/>
          </a:stretch>
        </p:blipFill>
        <p:spPr bwMode="auto">
          <a:xfrm>
            <a:off x="76200" y="3048000"/>
            <a:ext cx="2800350" cy="3733800"/>
          </a:xfrm>
          <a:prstGeom prst="rect">
            <a:avLst/>
          </a:prstGeom>
          <a:noFill/>
          <a:ln w="19050">
            <a:solidFill>
              <a:schemeClr val="bg2">
                <a:lumMod val="25000"/>
              </a:schemeClr>
            </a:solidFill>
            <a:miter lim="800000"/>
            <a:headEnd/>
            <a:tailEnd/>
          </a:ln>
        </p:spPr>
      </p:pic>
      <p:pic>
        <p:nvPicPr>
          <p:cNvPr id="9" name="Picture 8" descr="riverside petro 3"/>
          <p:cNvPicPr>
            <a:picLocks noChangeAspect="1" noChangeArrowheads="1"/>
          </p:cNvPicPr>
          <p:nvPr/>
        </p:nvPicPr>
        <p:blipFill>
          <a:blip r:embed="rId6" cstate="print"/>
          <a:srcRect/>
          <a:stretch>
            <a:fillRect/>
          </a:stretch>
        </p:blipFill>
        <p:spPr bwMode="auto">
          <a:xfrm>
            <a:off x="2971800" y="3047999"/>
            <a:ext cx="1676400" cy="1685641"/>
          </a:xfrm>
          <a:prstGeom prst="rect">
            <a:avLst/>
          </a:prstGeom>
          <a:noFill/>
          <a:ln w="9525">
            <a:noFill/>
            <a:miter lim="800000"/>
            <a:headEnd/>
            <a:tailEnd/>
          </a:ln>
        </p:spPr>
      </p:pic>
      <p:pic>
        <p:nvPicPr>
          <p:cNvPr id="10" name="Picture 18" descr="Petroglyph (North Face)"/>
          <p:cNvPicPr>
            <a:picLocks noChangeAspect="1" noChangeArrowheads="1"/>
          </p:cNvPicPr>
          <p:nvPr/>
        </p:nvPicPr>
        <p:blipFill>
          <a:blip r:embed="rId7" cstate="print"/>
          <a:srcRect l="28145" t="43750" r="46908" b="18750"/>
          <a:stretch>
            <a:fillRect/>
          </a:stretch>
        </p:blipFill>
        <p:spPr bwMode="auto">
          <a:xfrm>
            <a:off x="2971818" y="4800600"/>
            <a:ext cx="1689709" cy="1905000"/>
          </a:xfrm>
          <a:prstGeom prst="rect">
            <a:avLst/>
          </a:prstGeom>
          <a:noFill/>
          <a:ln w="19050">
            <a:solidFill>
              <a:schemeClr val="bg2">
                <a:lumMod val="25000"/>
              </a:schemeClr>
            </a:solidFill>
            <a:miter lim="800000"/>
            <a:headEnd/>
            <a:tailEnd/>
          </a:ln>
        </p:spPr>
      </p:pic>
    </p:spTree>
    <p:extLst>
      <p:ext uri="{BB962C8B-B14F-4D97-AF65-F5344CB8AC3E}">
        <p14:creationId xmlns:p14="http://schemas.microsoft.com/office/powerpoint/2010/main" val="29093712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9692"/>
          <a:stretch>
            <a:fillRect/>
          </a:stretch>
        </p:blipFill>
        <p:spPr bwMode="auto">
          <a:xfrm>
            <a:off x="-1" y="0"/>
            <a:ext cx="94762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25361" y="228600"/>
            <a:ext cx="9096469" cy="1066800"/>
          </a:xfrm>
          <a:prstGeom prst="rect">
            <a:avLst/>
          </a:prstGeom>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dirty="0" smtClean="0">
                <a:solidFill>
                  <a:schemeClr val="bg1">
                    <a:lumMod val="95000"/>
                  </a:schemeClr>
                </a:solidFill>
                <a:effectLst>
                  <a:outerShdw blurRad="38100" dist="38100" dir="2700000" algn="tl">
                    <a:srgbClr val="000000">
                      <a:alpha val="43137"/>
                    </a:srgbClr>
                  </a:outerShdw>
                </a:effectLst>
              </a:rPr>
              <a:t>What about the Submerged Environment?</a:t>
            </a:r>
            <a:endParaRPr lang="en-US" sz="3600"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29093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0" y="914400"/>
            <a:ext cx="7620000" cy="461665"/>
          </a:xfrm>
          <a:prstGeom prst="rect">
            <a:avLst/>
          </a:prstGeom>
          <a:noFill/>
        </p:spPr>
        <p:txBody>
          <a:bodyPr wrap="square" rtlCol="0">
            <a:spAutoFit/>
          </a:bodyPr>
          <a:lstStyle/>
          <a:p>
            <a:pPr algn="ctr"/>
            <a:r>
              <a:rPr lang="en-US" sz="2400" b="1" u="sng" dirty="0" smtClean="0">
                <a:solidFill>
                  <a:prstClr val="white"/>
                </a:solidFill>
              </a:rPr>
              <a:t>Who’s Past is it and Who Gets to Write its History?</a:t>
            </a:r>
            <a:endParaRPr lang="en-US" sz="2400" b="1" u="sng" dirty="0">
              <a:solidFill>
                <a:prstClr val="white"/>
              </a:solidFill>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74" t="6666" r="5561" b="14411"/>
          <a:stretch/>
        </p:blipFill>
        <p:spPr bwMode="auto">
          <a:xfrm>
            <a:off x="1496085" y="2971800"/>
            <a:ext cx="6320423" cy="3136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1524507"/>
            <a:ext cx="4572000" cy="1723549"/>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smtClean="0">
                <a:ln>
                  <a:noFill/>
                </a:ln>
                <a:solidFill>
                  <a:schemeClr val="tx1">
                    <a:lumMod val="85000"/>
                  </a:schemeClr>
                </a:solidFill>
                <a:effectLst/>
                <a:uLnTx/>
                <a:uFillTx/>
              </a:rPr>
              <a:t>Narragansett Tribal Oral History</a:t>
            </a:r>
            <a:endParaRPr kumimoji="0" lang="en-US" sz="1400" b="1" i="0" u="sng" strike="noStrike" kern="0" cap="none" spc="0" normalizeH="0" baseline="0" noProof="0" dirty="0" smtClean="0">
              <a:ln>
                <a:noFill/>
              </a:ln>
              <a:solidFill>
                <a:schemeClr val="tx1">
                  <a:lumMod val="85000"/>
                </a:schemeClr>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chemeClr val="tx1">
                    <a:lumMod val="85000"/>
                  </a:schemeClr>
                </a:solidFill>
                <a:effectLst/>
                <a:uLnTx/>
                <a:uFillTx/>
              </a:rPr>
              <a:t>Informs us that more than 15,000 years ago, the ancient villages of the ancestral Narragansett were out where the ocean is now, and that overnight the ocean’s waters began to rise and their people had to evacuate their ancient homes.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lumMod val="95000"/>
                  </a:prstClr>
                </a:solidFill>
                <a:effectLst/>
                <a:uLnTx/>
                <a:uFillTx/>
              </a:rPr>
              <a:t> </a:t>
            </a:r>
            <a:endParaRPr kumimoji="0" lang="en-US"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0356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SL_Rise_-6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67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lacial max 18000 BP"/>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6310451" y="0"/>
            <a:ext cx="2657337" cy="310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62248475"/>
              </p:ext>
            </p:extLst>
          </p:nvPr>
        </p:nvGraphicFramePr>
        <p:xfrm>
          <a:off x="6300553" y="3148614"/>
          <a:ext cx="2667235" cy="2794986"/>
        </p:xfrm>
        <a:graphic>
          <a:graphicData uri="http://schemas.openxmlformats.org/presentationml/2006/ole">
            <mc:AlternateContent xmlns:mc="http://schemas.openxmlformats.org/markup-compatibility/2006">
              <mc:Choice xmlns:v="urn:schemas-microsoft-com:vml" Requires="v">
                <p:oleObj spid="_x0000_s4118" name="Image" r:id="rId5" imgW="6107937" imgH="6400000" progId="Photoshop.Image.6">
                  <p:embed/>
                </p:oleObj>
              </mc:Choice>
              <mc:Fallback>
                <p:oleObj name="Image" r:id="rId5" imgW="6107937" imgH="6400000" progId="Photoshop.Image.6">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553" y="3148614"/>
                        <a:ext cx="2667235" cy="2794986"/>
                      </a:xfrm>
                      <a:prstGeom prst="rect">
                        <a:avLst/>
                      </a:prstGeom>
                      <a:noFill/>
                      <a:ln w="9525" cap="sq">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73952618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L_Rise_-30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77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604469"/>
      </p:ext>
    </p:extLst>
  </p:cSld>
  <p:clrMapOvr>
    <a:masterClrMapping/>
  </p:clrMapOvr>
  <p:transition xmlns:p14="http://schemas.microsoft.com/office/powerpoint/2010/main" advClick="0" advTm="1500">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L_Rise_-10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77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579835"/>
      </p:ext>
    </p:extLst>
  </p:cSld>
  <p:clrMapOvr>
    <a:masterClrMapping/>
  </p:clrMapOvr>
  <p:transition xmlns:p14="http://schemas.microsoft.com/office/powerpoint/2010/main" advClick="0" advTm="1500">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SL_Rise_-0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7788"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709677"/>
      </p:ext>
    </p:extLst>
  </p:cSld>
  <p:clrMapOvr>
    <a:masterClrMapping/>
  </p:clrMapOvr>
  <p:transition xmlns:p14="http://schemas.microsoft.com/office/powerpoint/2010/main" advClick="0">
    <p:dissolv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st_coa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 y="1066800"/>
            <a:ext cx="9144001" cy="3749675"/>
          </a:xfrm>
          <a:prstGeom prst="rect">
            <a:avLst/>
          </a:prstGeom>
        </p:spPr>
      </p:pic>
    </p:spTree>
    <p:extLst>
      <p:ext uri="{BB962C8B-B14F-4D97-AF65-F5344CB8AC3E}">
        <p14:creationId xmlns:p14="http://schemas.microsoft.com/office/powerpoint/2010/main" val="40332439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oomer reco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1473" y="1447800"/>
            <a:ext cx="5868537" cy="2286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4"/>
          <p:cNvSpPr txBox="1">
            <a:spLocks noChangeArrowheads="1"/>
          </p:cNvSpPr>
          <p:nvPr/>
        </p:nvSpPr>
        <p:spPr bwMode="auto">
          <a:xfrm>
            <a:off x="419100" y="167231"/>
            <a:ext cx="8305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b="1" dirty="0" smtClean="0">
                <a:solidFill>
                  <a:schemeClr val="hlink"/>
                </a:solidFill>
              </a:rPr>
              <a:t>Finding Submerged </a:t>
            </a:r>
            <a:r>
              <a:rPr lang="en-US" altLang="en-US" sz="2000" b="1" dirty="0" err="1" smtClean="0">
                <a:solidFill>
                  <a:schemeClr val="hlink"/>
                </a:solidFill>
              </a:rPr>
              <a:t>Paleocultural</a:t>
            </a:r>
            <a:r>
              <a:rPr lang="en-US" altLang="en-US" sz="2000" b="1" dirty="0" smtClean="0">
                <a:solidFill>
                  <a:schemeClr val="hlink"/>
                </a:solidFill>
              </a:rPr>
              <a:t> Landscapes:</a:t>
            </a:r>
          </a:p>
          <a:p>
            <a:pPr algn="ctr" eaLnBrk="1" hangingPunct="1">
              <a:spcBef>
                <a:spcPct val="50000"/>
              </a:spcBef>
              <a:buFontTx/>
              <a:buNone/>
            </a:pPr>
            <a:r>
              <a:rPr lang="en-US" altLang="en-US" sz="2000" b="1" dirty="0" smtClean="0">
                <a:solidFill>
                  <a:schemeClr val="hlink"/>
                </a:solidFill>
              </a:rPr>
              <a:t>Marine Remote Sensing &amp; Sediment Sampling </a:t>
            </a:r>
            <a:endParaRPr lang="en-US" altLang="en-US" sz="2000" b="1" dirty="0"/>
          </a:p>
        </p:txBody>
      </p:sp>
      <p:pic>
        <p:nvPicPr>
          <p:cNvPr id="21510" name="Picture 5" descr="UConn Maritime Arch Minor - promo photo 18"/>
          <p:cNvPicPr>
            <a:picLocks noChangeAspect="1" noChangeArrowheads="1"/>
          </p:cNvPicPr>
          <p:nvPr/>
        </p:nvPicPr>
        <p:blipFill rotWithShape="1">
          <a:blip r:embed="rId4">
            <a:extLst>
              <a:ext uri="{28A0092B-C50C-407E-A947-70E740481C1C}">
                <a14:useLocalDpi xmlns:a14="http://schemas.microsoft.com/office/drawing/2010/main" val="0"/>
              </a:ext>
            </a:extLst>
          </a:blip>
          <a:srcRect t="12903" b="1361"/>
          <a:stretch/>
        </p:blipFill>
        <p:spPr bwMode="auto">
          <a:xfrm>
            <a:off x="685800" y="1447800"/>
            <a:ext cx="1965093" cy="2289018"/>
          </a:xfrm>
          <a:prstGeom prst="rect">
            <a:avLst/>
          </a:prstGeom>
          <a:noFill/>
          <a:ln w="9525">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381000" y="1047690"/>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None/>
            </a:pPr>
            <a:r>
              <a:rPr lang="en-US" altLang="en-US" sz="2000" dirty="0" smtClean="0">
                <a:solidFill>
                  <a:schemeClr val="bg1">
                    <a:lumMod val="85000"/>
                  </a:schemeClr>
                </a:solidFill>
              </a:rPr>
              <a:t>(</a:t>
            </a:r>
            <a:r>
              <a:rPr lang="en-US" altLang="en-US" sz="2000" dirty="0" err="1" smtClean="0">
                <a:solidFill>
                  <a:schemeClr val="bg1">
                    <a:lumMod val="85000"/>
                  </a:schemeClr>
                </a:solidFill>
              </a:rPr>
              <a:t>sidescan</a:t>
            </a:r>
            <a:r>
              <a:rPr lang="en-US" altLang="en-US" sz="2000" dirty="0" smtClean="0">
                <a:solidFill>
                  <a:schemeClr val="bg1">
                    <a:lumMod val="85000"/>
                  </a:schemeClr>
                </a:solidFill>
              </a:rPr>
              <a:t> sonar, </a:t>
            </a:r>
            <a:r>
              <a:rPr lang="en-US" altLang="en-US" sz="2000" u="sng" dirty="0" err="1" smtClean="0">
                <a:solidFill>
                  <a:schemeClr val="bg1">
                    <a:lumMod val="85000"/>
                  </a:schemeClr>
                </a:solidFill>
              </a:rPr>
              <a:t>subbottom</a:t>
            </a:r>
            <a:r>
              <a:rPr lang="en-US" altLang="en-US" sz="2000" u="sng" dirty="0" smtClean="0">
                <a:solidFill>
                  <a:schemeClr val="bg1">
                    <a:lumMod val="85000"/>
                  </a:schemeClr>
                </a:solidFill>
              </a:rPr>
              <a:t> profiler</a:t>
            </a:r>
            <a:r>
              <a:rPr lang="en-US" altLang="en-US" sz="2000" dirty="0" smtClean="0">
                <a:solidFill>
                  <a:schemeClr val="bg1">
                    <a:lumMod val="85000"/>
                  </a:schemeClr>
                </a:solidFill>
              </a:rPr>
              <a:t>, multi-beam depth sounder)</a:t>
            </a:r>
            <a:r>
              <a:rPr lang="en-US" altLang="en-US" sz="2000" dirty="0" smtClean="0">
                <a:solidFill>
                  <a:srgbClr val="DDDDDD"/>
                </a:solidFill>
              </a:rPr>
              <a:t>   </a:t>
            </a:r>
            <a:endParaRPr lang="en-US" altLang="en-US" sz="2000" dirty="0"/>
          </a:p>
        </p:txBody>
      </p:sp>
      <p:pic>
        <p:nvPicPr>
          <p:cNvPr id="9"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12030"/>
          <a:stretch/>
        </p:blipFill>
        <p:spPr bwMode="auto">
          <a:xfrm>
            <a:off x="304800" y="3810000"/>
            <a:ext cx="2166959" cy="25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1295400" y="6167735"/>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None/>
            </a:pPr>
            <a:r>
              <a:rPr lang="en-US" altLang="en-US" sz="2000" dirty="0" smtClean="0">
                <a:solidFill>
                  <a:schemeClr val="bg1">
                    <a:lumMod val="85000"/>
                  </a:schemeClr>
                </a:solidFill>
              </a:rPr>
              <a:t>(sediment coring and underwater excavation)</a:t>
            </a:r>
            <a:r>
              <a:rPr lang="en-US" altLang="en-US" sz="2000" dirty="0" smtClean="0">
                <a:solidFill>
                  <a:srgbClr val="DDDDDD"/>
                </a:solidFill>
              </a:rPr>
              <a:t>   </a:t>
            </a:r>
            <a:endParaRPr lang="en-US" altLang="en-US" sz="2000" dirty="0"/>
          </a:p>
        </p:txBody>
      </p:sp>
      <p:pic>
        <p:nvPicPr>
          <p:cNvPr id="11" name="Picture 2"/>
          <p:cNvPicPr>
            <a:picLocks noChangeAspect="1"/>
          </p:cNvPicPr>
          <p:nvPr/>
        </p:nvPicPr>
        <p:blipFill rotWithShape="1">
          <a:blip r:embed="rId6">
            <a:extLst>
              <a:ext uri="{28A0092B-C50C-407E-A947-70E740481C1C}">
                <a14:useLocalDpi xmlns:a14="http://schemas.microsoft.com/office/drawing/2010/main" val="0"/>
              </a:ext>
            </a:extLst>
          </a:blip>
          <a:srcRect l="20801" r="8444"/>
          <a:stretch/>
        </p:blipFill>
        <p:spPr bwMode="auto">
          <a:xfrm>
            <a:off x="2554287" y="3810000"/>
            <a:ext cx="2915215" cy="22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Jorgen's Photos 136.jpg"/>
          <p:cNvPicPr>
            <a:picLocks noChangeAspect="1"/>
          </p:cNvPicPr>
          <p:nvPr/>
        </p:nvPicPr>
        <p:blipFill>
          <a:blip r:embed="rId7" cstate="print">
            <a:lum bright="-10000" contrast="24000"/>
            <a:extLst>
              <a:ext uri="{28A0092B-C50C-407E-A947-70E740481C1C}">
                <a14:useLocalDpi xmlns:a14="http://schemas.microsoft.com/office/drawing/2010/main" val="0"/>
              </a:ext>
            </a:extLst>
          </a:blip>
          <a:srcRect l="11346"/>
          <a:stretch>
            <a:fillRect/>
          </a:stretch>
        </p:blipFill>
        <p:spPr bwMode="auto">
          <a:xfrm>
            <a:off x="5514206" y="3810000"/>
            <a:ext cx="1527715" cy="22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p:cNvPicPr>
          <p:nvPr/>
        </p:nvPicPr>
        <p:blipFill rotWithShape="1">
          <a:blip r:embed="rId8">
            <a:extLst>
              <a:ext uri="{28A0092B-C50C-407E-A947-70E740481C1C}">
                <a14:useLocalDpi xmlns:a14="http://schemas.microsoft.com/office/drawing/2010/main" val="0"/>
              </a:ext>
            </a:extLst>
          </a:blip>
          <a:srcRect l="31745" t="-2" r="20491" b="2562"/>
          <a:stretch/>
        </p:blipFill>
        <p:spPr bwMode="auto">
          <a:xfrm>
            <a:off x="7102871" y="3810000"/>
            <a:ext cx="1765425"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pic>
    </p:spTree>
    <p:extLst>
      <p:ext uri="{BB962C8B-B14F-4D97-AF65-F5344CB8AC3E}">
        <p14:creationId xmlns:p14="http://schemas.microsoft.com/office/powerpoint/2010/main" val="4169989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04292" y="5547000"/>
            <a:ext cx="2634908" cy="246221"/>
          </a:xfrm>
          <a:prstGeom prst="rect">
            <a:avLst/>
          </a:prstGeom>
          <a:noFill/>
        </p:spPr>
        <p:txBody>
          <a:bodyPr wrap="square" rtlCol="0">
            <a:spAutoFit/>
          </a:bodyPr>
          <a:lstStyle/>
          <a:p>
            <a:pPr algn="r"/>
            <a:r>
              <a:rPr lang="en-US" sz="1000" i="1" dirty="0" smtClean="0"/>
              <a:t>Image courtesy of U.S. Geological Survey</a:t>
            </a:r>
            <a:endParaRPr lang="en-US" sz="1000" i="1" dirty="0"/>
          </a:p>
        </p:txBody>
      </p:sp>
      <p:pic>
        <p:nvPicPr>
          <p:cNvPr id="9" name="Picture 8" descr="Nate_GB.jpg                                                    00096663Macintosh HD                   7C262C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7" y="2067962"/>
            <a:ext cx="8245269" cy="303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381000" y="1066800"/>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800" b="1" dirty="0" smtClean="0">
                <a:solidFill>
                  <a:schemeClr val="hlink"/>
                </a:solidFill>
              </a:rPr>
              <a:t>Submerged </a:t>
            </a:r>
            <a:r>
              <a:rPr lang="en-US" altLang="en-US" sz="2800" b="1" dirty="0" err="1" smtClean="0">
                <a:solidFill>
                  <a:schemeClr val="hlink"/>
                </a:solidFill>
              </a:rPr>
              <a:t>Paleocultural</a:t>
            </a:r>
            <a:r>
              <a:rPr lang="en-US" altLang="en-US" sz="2800" b="1" dirty="0" smtClean="0">
                <a:solidFill>
                  <a:schemeClr val="hlink"/>
                </a:solidFill>
              </a:rPr>
              <a:t> Landscape Reconstruction</a:t>
            </a:r>
            <a:endParaRPr lang="en-US" altLang="en-US" sz="2800" b="1" dirty="0"/>
          </a:p>
        </p:txBody>
      </p:sp>
    </p:spTree>
    <p:extLst>
      <p:ext uri="{BB962C8B-B14F-4D97-AF65-F5344CB8AC3E}">
        <p14:creationId xmlns:p14="http://schemas.microsoft.com/office/powerpoint/2010/main" val="377537915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Human">
  <a:themeElements>
    <a:clrScheme name="Air">
      <a:dk1>
        <a:sysClr val="windowText" lastClr="000000"/>
      </a:dk1>
      <a:lt1>
        <a:sysClr val="window" lastClr="FFFFFF"/>
      </a:lt1>
      <a:dk2>
        <a:srgbClr val="17375D"/>
      </a:dk2>
      <a:lt2>
        <a:srgbClr val="BEDBFE"/>
      </a:lt2>
      <a:accent1>
        <a:srgbClr val="686F3A"/>
      </a:accent1>
      <a:accent2>
        <a:srgbClr val="165996"/>
      </a:accent2>
      <a:accent3>
        <a:srgbClr val="7276A0"/>
      </a:accent3>
      <a:accent4>
        <a:srgbClr val="7DB434"/>
      </a:accent4>
      <a:accent5>
        <a:srgbClr val="D28300"/>
      </a:accent5>
      <a:accent6>
        <a:srgbClr val="2B62CB"/>
      </a:accent6>
      <a:hlink>
        <a:srgbClr val="B58900"/>
      </a:hlink>
      <a:folHlink>
        <a:srgbClr val="B55C39"/>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Human">
  <a:themeElements>
    <a:clrScheme name="Air">
      <a:dk1>
        <a:sysClr val="windowText" lastClr="000000"/>
      </a:dk1>
      <a:lt1>
        <a:sysClr val="window" lastClr="FFFFFF"/>
      </a:lt1>
      <a:dk2>
        <a:srgbClr val="17375D"/>
      </a:dk2>
      <a:lt2>
        <a:srgbClr val="BEDBFE"/>
      </a:lt2>
      <a:accent1>
        <a:srgbClr val="686F3A"/>
      </a:accent1>
      <a:accent2>
        <a:srgbClr val="165996"/>
      </a:accent2>
      <a:accent3>
        <a:srgbClr val="7276A0"/>
      </a:accent3>
      <a:accent4>
        <a:srgbClr val="7DB434"/>
      </a:accent4>
      <a:accent5>
        <a:srgbClr val="D28300"/>
      </a:accent5>
      <a:accent6>
        <a:srgbClr val="2B62CB"/>
      </a:accent6>
      <a:hlink>
        <a:srgbClr val="B58900"/>
      </a:hlink>
      <a:folHlink>
        <a:srgbClr val="B55C39"/>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869</TotalTime>
  <Words>379</Words>
  <Application>Microsoft Macintosh PowerPoint</Application>
  <PresentationFormat>On-screen Show (4:3)</PresentationFormat>
  <Paragraphs>58</Paragraphs>
  <Slides>20</Slides>
  <Notes>6</Notes>
  <HiddenSlides>0</HiddenSlides>
  <MMClips>1</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20</vt:i4>
      </vt:variant>
    </vt:vector>
  </HeadingPairs>
  <TitlesOfParts>
    <vt:vector size="27" baseType="lpstr">
      <vt:lpstr>Flow</vt:lpstr>
      <vt:lpstr>5_Flow</vt:lpstr>
      <vt:lpstr>Blank Presentation</vt:lpstr>
      <vt:lpstr>3_Human</vt:lpstr>
      <vt:lpstr>4_Human</vt:lpstr>
      <vt:lpstr>6_Flow</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Clovis Site, New Mexico 1920-30s</vt:lpstr>
      <vt:lpstr>Archaeological Evidence Suggests Population of the Americans was Complicated</vt:lpstr>
      <vt:lpstr>Native American Origins (archaeological theory)</vt:lpstr>
      <vt:lpstr>PowerPoint Presentation</vt:lpstr>
      <vt:lpstr>Could Someone Have Met Clovis? </vt:lpstr>
      <vt:lpstr>Pre-Clovis in RI?  Maybe - Late Glacial Maximum  Glaciation ca. 26,000 ya.</vt:lpstr>
      <vt:lpstr>At least not on land</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 – CLASS 1: INTRODUCTION TO ARCHAEOLOGY</dc:title>
  <dc:creator>DSR</dc:creator>
  <cp:lastModifiedBy>Robert Pockalny</cp:lastModifiedBy>
  <cp:revision>37</cp:revision>
  <dcterms:created xsi:type="dcterms:W3CDTF">2016-02-02T01:43:50Z</dcterms:created>
  <dcterms:modified xsi:type="dcterms:W3CDTF">2018-02-10T16:18:30Z</dcterms:modified>
</cp:coreProperties>
</file>