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3" r:id="rId6"/>
    <p:sldId id="262" r:id="rId7"/>
    <p:sldId id="264" r:id="rId8"/>
    <p:sldId id="275" r:id="rId9"/>
    <p:sldId id="276" r:id="rId10"/>
    <p:sldId id="261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74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9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9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8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4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0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BA76-6DE3-6045-826B-F339B57FE254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1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6542"/>
            <a:ext cx="48305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 Niño Southern Oscillation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19249" y="967592"/>
            <a:ext cx="47247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Description (El Nino </a:t>
            </a:r>
            <a:r>
              <a:rPr lang="en-US" sz="2800" dirty="0" err="1" smtClean="0"/>
              <a:t>vs</a:t>
            </a:r>
            <a:r>
              <a:rPr lang="en-US" sz="2800" dirty="0" smtClean="0"/>
              <a:t> La Nina)</a:t>
            </a:r>
          </a:p>
          <a:p>
            <a:endParaRPr lang="en-US" sz="1600" dirty="0"/>
          </a:p>
          <a:p>
            <a:r>
              <a:rPr lang="en-US" sz="2800" dirty="0" smtClean="0"/>
              <a:t>Global Weather Impacts</a:t>
            </a:r>
          </a:p>
          <a:p>
            <a:endParaRPr lang="en-US" sz="1600" dirty="0"/>
          </a:p>
          <a:p>
            <a:r>
              <a:rPr lang="en-US" sz="2800" dirty="0" smtClean="0"/>
              <a:t>History/Frequency</a:t>
            </a:r>
          </a:p>
          <a:p>
            <a:endParaRPr lang="en-US" sz="1600" dirty="0"/>
          </a:p>
          <a:p>
            <a:r>
              <a:rPr lang="en-US" sz="2800" dirty="0" smtClean="0"/>
              <a:t>North Atlantic Version</a:t>
            </a:r>
          </a:p>
        </p:txBody>
      </p:sp>
      <p:pic>
        <p:nvPicPr>
          <p:cNvPr id="2" name="giph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3467" y="2208177"/>
            <a:ext cx="4690533" cy="34983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732" y="6079867"/>
            <a:ext cx="8923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cdebi.gso.uri.edu</a:t>
            </a:r>
            <a:r>
              <a:rPr lang="en-US" sz="2400" dirty="0"/>
              <a:t>/GCH103/videos/El_Nino_1.mov</a:t>
            </a:r>
          </a:p>
        </p:txBody>
      </p:sp>
    </p:spTree>
    <p:extLst>
      <p:ext uri="{BB962C8B-B14F-4D97-AF65-F5344CB8AC3E}">
        <p14:creationId xmlns:p14="http://schemas.microsoft.com/office/powerpoint/2010/main" val="48268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93" y="1020233"/>
            <a:ext cx="4305300" cy="189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9349"/>
          <a:stretch/>
        </p:blipFill>
        <p:spPr>
          <a:xfrm>
            <a:off x="4893733" y="461666"/>
            <a:ext cx="4039096" cy="2399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591" y="3212189"/>
            <a:ext cx="7751232" cy="3690633"/>
          </a:xfrm>
          <a:prstGeom prst="rect">
            <a:avLst/>
          </a:prstGeom>
        </p:spPr>
      </p:pic>
      <p:pic>
        <p:nvPicPr>
          <p:cNvPr id="6" name="Picture 5" descr="Screen Shot 2016-02-22 at 6.44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0" y="657414"/>
            <a:ext cx="6837083" cy="2584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2787943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ENSO Recent History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06444" y="5948493"/>
            <a:ext cx="2672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2 to 7</a:t>
            </a:r>
            <a:r>
              <a:rPr lang="en-US" sz="2200" b="1" dirty="0"/>
              <a:t> </a:t>
            </a:r>
            <a:r>
              <a:rPr lang="en-US" sz="2200" b="1" dirty="0" smtClean="0"/>
              <a:t>year frequency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160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000" b="6218"/>
          <a:stretch/>
        </p:blipFill>
        <p:spPr>
          <a:xfrm>
            <a:off x="5132321" y="1530850"/>
            <a:ext cx="3869765" cy="3731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165323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North Atlantic Oscillation (NAO)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00760" y="884519"/>
            <a:ext cx="433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 pressure </a:t>
            </a:r>
            <a:r>
              <a:rPr lang="en-US" dirty="0"/>
              <a:t>s</a:t>
            </a:r>
            <a:r>
              <a:rPr lang="en-US" dirty="0" smtClean="0"/>
              <a:t>ystems (H &amp; L) over Atlantic</a:t>
            </a:r>
          </a:p>
          <a:p>
            <a:r>
              <a:rPr lang="en-US" dirty="0" smtClean="0"/>
              <a:t>- Allow Jetstream to meander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469" y="884519"/>
            <a:ext cx="441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</a:t>
            </a:r>
            <a:r>
              <a:rPr lang="en-US" dirty="0"/>
              <a:t>p</a:t>
            </a:r>
            <a:r>
              <a:rPr lang="en-US" dirty="0" smtClean="0"/>
              <a:t>ressure </a:t>
            </a:r>
            <a:r>
              <a:rPr lang="en-US" dirty="0"/>
              <a:t>s</a:t>
            </a:r>
            <a:r>
              <a:rPr lang="en-US" dirty="0" smtClean="0"/>
              <a:t>ystems (H &amp; L) over Atlantic</a:t>
            </a:r>
          </a:p>
          <a:p>
            <a:r>
              <a:rPr lang="en-US" dirty="0" smtClean="0"/>
              <a:t>- “Guide” Jetstream between systems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78806" y="622156"/>
            <a:ext cx="152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Positive Mode</a:t>
            </a:r>
            <a:endParaRPr lang="en-US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0773" b="6218"/>
          <a:stretch/>
        </p:blipFill>
        <p:spPr>
          <a:xfrm>
            <a:off x="435839" y="1530850"/>
            <a:ext cx="3809946" cy="37314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5773" y="622156"/>
            <a:ext cx="162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Negative Mode</a:t>
            </a:r>
            <a:endParaRPr lang="en-US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119" y="4093882"/>
            <a:ext cx="8657142" cy="26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3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91" y="3212189"/>
            <a:ext cx="7751232" cy="3690633"/>
          </a:xfrm>
          <a:prstGeom prst="rect">
            <a:avLst/>
          </a:prstGeom>
        </p:spPr>
      </p:pic>
      <p:pic>
        <p:nvPicPr>
          <p:cNvPr id="6" name="Picture 5" descr="Screen Shot 2016-02-22 at 6.4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0" y="657414"/>
            <a:ext cx="6837083" cy="2584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3102231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ENSO NAO Comparison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06444" y="5948493"/>
            <a:ext cx="2672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2 to 7</a:t>
            </a:r>
            <a:r>
              <a:rPr lang="en-US" sz="2200" b="1" dirty="0"/>
              <a:t> </a:t>
            </a:r>
            <a:r>
              <a:rPr lang="en-US" sz="2200" b="1" dirty="0" smtClean="0"/>
              <a:t>year frequency</a:t>
            </a:r>
            <a:endParaRPr lang="en-US" sz="2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99884" y="567767"/>
            <a:ext cx="10058400" cy="25848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109883" y="2375648"/>
            <a:ext cx="0" cy="2495176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84138" y="2556935"/>
            <a:ext cx="0" cy="1337733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563224" y="1905004"/>
            <a:ext cx="0" cy="296582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414871" y="2767111"/>
            <a:ext cx="0" cy="983124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7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762000"/>
            <a:ext cx="9412941" cy="5752353"/>
            <a:chOff x="0" y="762000"/>
            <a:chExt cx="9412941" cy="5752353"/>
          </a:xfrm>
        </p:grpSpPr>
        <p:pic>
          <p:nvPicPr>
            <p:cNvPr id="5" name="Picture 4" descr="Screen Shot 2016-03-14 at 6.26.05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90146"/>
              <a:ext cx="9144000" cy="5724207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6021294" y="762000"/>
              <a:ext cx="3391647" cy="3750235"/>
            </a:xfrm>
            <a:custGeom>
              <a:avLst/>
              <a:gdLst>
                <a:gd name="connsiteX0" fmla="*/ 29882 w 3391647"/>
                <a:gd name="connsiteY0" fmla="*/ 0 h 3750235"/>
                <a:gd name="connsiteX1" fmla="*/ 3391647 w 3391647"/>
                <a:gd name="connsiteY1" fmla="*/ 14941 h 3750235"/>
                <a:gd name="connsiteX2" fmla="*/ 3227294 w 3391647"/>
                <a:gd name="connsiteY2" fmla="*/ 3750235 h 3750235"/>
                <a:gd name="connsiteX3" fmla="*/ 1867647 w 3391647"/>
                <a:gd name="connsiteY3" fmla="*/ 3705412 h 3750235"/>
                <a:gd name="connsiteX4" fmla="*/ 0 w 3391647"/>
                <a:gd name="connsiteY4" fmla="*/ 1688353 h 3750235"/>
                <a:gd name="connsiteX5" fmla="*/ 29882 w 3391647"/>
                <a:gd name="connsiteY5" fmla="*/ 0 h 375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1647" h="3750235">
                  <a:moveTo>
                    <a:pt x="29882" y="0"/>
                  </a:moveTo>
                  <a:lnTo>
                    <a:pt x="3391647" y="14941"/>
                  </a:lnTo>
                  <a:lnTo>
                    <a:pt x="3227294" y="3750235"/>
                  </a:lnTo>
                  <a:lnTo>
                    <a:pt x="1867647" y="3705412"/>
                  </a:lnTo>
                  <a:lnTo>
                    <a:pt x="0" y="1688353"/>
                  </a:lnTo>
                  <a:lnTo>
                    <a:pt x="298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461947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 Nino Southern Oscillation (ENSO)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63020" y="2879450"/>
            <a:ext cx="2680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Trade Winds Strength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- ”normal”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411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412" y="313764"/>
            <a:ext cx="9129057" cy="6170705"/>
            <a:chOff x="149412" y="313764"/>
            <a:chExt cx="9129057" cy="6170705"/>
          </a:xfrm>
        </p:grpSpPr>
        <p:pic>
          <p:nvPicPr>
            <p:cNvPr id="6" name="Picture 5" descr="Screen Shot 2016-03-14 at 6.26.34 PM.png"/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/>
            <a:stretch/>
          </p:blipFill>
          <p:spPr>
            <a:xfrm>
              <a:off x="149412" y="313764"/>
              <a:ext cx="9114116" cy="6170705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6484469" y="508000"/>
              <a:ext cx="2794000" cy="4557059"/>
            </a:xfrm>
            <a:custGeom>
              <a:avLst/>
              <a:gdLst>
                <a:gd name="connsiteX0" fmla="*/ 29882 w 3391647"/>
                <a:gd name="connsiteY0" fmla="*/ 0 h 3750235"/>
                <a:gd name="connsiteX1" fmla="*/ 3391647 w 3391647"/>
                <a:gd name="connsiteY1" fmla="*/ 14941 h 3750235"/>
                <a:gd name="connsiteX2" fmla="*/ 3227294 w 3391647"/>
                <a:gd name="connsiteY2" fmla="*/ 3750235 h 3750235"/>
                <a:gd name="connsiteX3" fmla="*/ 1867647 w 3391647"/>
                <a:gd name="connsiteY3" fmla="*/ 3705412 h 3750235"/>
                <a:gd name="connsiteX4" fmla="*/ 0 w 3391647"/>
                <a:gd name="connsiteY4" fmla="*/ 1688353 h 3750235"/>
                <a:gd name="connsiteX5" fmla="*/ 29882 w 3391647"/>
                <a:gd name="connsiteY5" fmla="*/ 0 h 3750235"/>
                <a:gd name="connsiteX0" fmla="*/ 0 w 3361765"/>
                <a:gd name="connsiteY0" fmla="*/ 0 h 3750235"/>
                <a:gd name="connsiteX1" fmla="*/ 3361765 w 3361765"/>
                <a:gd name="connsiteY1" fmla="*/ 14941 h 3750235"/>
                <a:gd name="connsiteX2" fmla="*/ 3197412 w 3361765"/>
                <a:gd name="connsiteY2" fmla="*/ 3750235 h 3750235"/>
                <a:gd name="connsiteX3" fmla="*/ 1837765 w 3361765"/>
                <a:gd name="connsiteY3" fmla="*/ 3705412 h 3750235"/>
                <a:gd name="connsiteX4" fmla="*/ 44824 w 3361765"/>
                <a:gd name="connsiteY4" fmla="*/ 2853765 h 3750235"/>
                <a:gd name="connsiteX5" fmla="*/ 0 w 3361765"/>
                <a:gd name="connsiteY5" fmla="*/ 0 h 3750235"/>
                <a:gd name="connsiteX0" fmla="*/ 0 w 3361765"/>
                <a:gd name="connsiteY0" fmla="*/ 0 h 4557059"/>
                <a:gd name="connsiteX1" fmla="*/ 3361765 w 3361765"/>
                <a:gd name="connsiteY1" fmla="*/ 14941 h 4557059"/>
                <a:gd name="connsiteX2" fmla="*/ 3197412 w 3361765"/>
                <a:gd name="connsiteY2" fmla="*/ 3750235 h 4557059"/>
                <a:gd name="connsiteX3" fmla="*/ 1703294 w 3361765"/>
                <a:gd name="connsiteY3" fmla="*/ 4557059 h 4557059"/>
                <a:gd name="connsiteX4" fmla="*/ 44824 w 3361765"/>
                <a:gd name="connsiteY4" fmla="*/ 2853765 h 4557059"/>
                <a:gd name="connsiteX5" fmla="*/ 0 w 3361765"/>
                <a:gd name="connsiteY5" fmla="*/ 0 h 4557059"/>
                <a:gd name="connsiteX0" fmla="*/ 0 w 3361765"/>
                <a:gd name="connsiteY0" fmla="*/ 0 h 4557059"/>
                <a:gd name="connsiteX1" fmla="*/ 3361765 w 3361765"/>
                <a:gd name="connsiteY1" fmla="*/ 14941 h 4557059"/>
                <a:gd name="connsiteX2" fmla="*/ 2465295 w 3361765"/>
                <a:gd name="connsiteY2" fmla="*/ 3750235 h 4557059"/>
                <a:gd name="connsiteX3" fmla="*/ 1703294 w 3361765"/>
                <a:gd name="connsiteY3" fmla="*/ 4557059 h 4557059"/>
                <a:gd name="connsiteX4" fmla="*/ 44824 w 3361765"/>
                <a:gd name="connsiteY4" fmla="*/ 2853765 h 4557059"/>
                <a:gd name="connsiteX5" fmla="*/ 0 w 3361765"/>
                <a:gd name="connsiteY5" fmla="*/ 0 h 4557059"/>
                <a:gd name="connsiteX0" fmla="*/ 0 w 2465295"/>
                <a:gd name="connsiteY0" fmla="*/ 0 h 4557059"/>
                <a:gd name="connsiteX1" fmla="*/ 2405529 w 2465295"/>
                <a:gd name="connsiteY1" fmla="*/ 14941 h 4557059"/>
                <a:gd name="connsiteX2" fmla="*/ 2465295 w 2465295"/>
                <a:gd name="connsiteY2" fmla="*/ 3750235 h 4557059"/>
                <a:gd name="connsiteX3" fmla="*/ 1703294 w 2465295"/>
                <a:gd name="connsiteY3" fmla="*/ 4557059 h 4557059"/>
                <a:gd name="connsiteX4" fmla="*/ 44824 w 2465295"/>
                <a:gd name="connsiteY4" fmla="*/ 2853765 h 4557059"/>
                <a:gd name="connsiteX5" fmla="*/ 0 w 2465295"/>
                <a:gd name="connsiteY5" fmla="*/ 0 h 4557059"/>
                <a:gd name="connsiteX0" fmla="*/ 0 w 2435412"/>
                <a:gd name="connsiteY0" fmla="*/ 0 h 4557059"/>
                <a:gd name="connsiteX1" fmla="*/ 2405529 w 2435412"/>
                <a:gd name="connsiteY1" fmla="*/ 14941 h 4557059"/>
                <a:gd name="connsiteX2" fmla="*/ 2435412 w 2435412"/>
                <a:gd name="connsiteY2" fmla="*/ 4392706 h 4557059"/>
                <a:gd name="connsiteX3" fmla="*/ 1703294 w 2435412"/>
                <a:gd name="connsiteY3" fmla="*/ 4557059 h 4557059"/>
                <a:gd name="connsiteX4" fmla="*/ 44824 w 2435412"/>
                <a:gd name="connsiteY4" fmla="*/ 2853765 h 4557059"/>
                <a:gd name="connsiteX5" fmla="*/ 0 w 2435412"/>
                <a:gd name="connsiteY5" fmla="*/ 0 h 4557059"/>
                <a:gd name="connsiteX0" fmla="*/ 268941 w 2704353"/>
                <a:gd name="connsiteY0" fmla="*/ 0 h 4557059"/>
                <a:gd name="connsiteX1" fmla="*/ 2674470 w 2704353"/>
                <a:gd name="connsiteY1" fmla="*/ 14941 h 4557059"/>
                <a:gd name="connsiteX2" fmla="*/ 2704353 w 2704353"/>
                <a:gd name="connsiteY2" fmla="*/ 4392706 h 4557059"/>
                <a:gd name="connsiteX3" fmla="*/ 1972235 w 2704353"/>
                <a:gd name="connsiteY3" fmla="*/ 4557059 h 4557059"/>
                <a:gd name="connsiteX4" fmla="*/ 0 w 2704353"/>
                <a:gd name="connsiteY4" fmla="*/ 2659529 h 4557059"/>
                <a:gd name="connsiteX5" fmla="*/ 268941 w 2704353"/>
                <a:gd name="connsiteY5" fmla="*/ 0 h 4557059"/>
                <a:gd name="connsiteX0" fmla="*/ 358588 w 2794000"/>
                <a:gd name="connsiteY0" fmla="*/ 0 h 4557059"/>
                <a:gd name="connsiteX1" fmla="*/ 2764117 w 2794000"/>
                <a:gd name="connsiteY1" fmla="*/ 14941 h 4557059"/>
                <a:gd name="connsiteX2" fmla="*/ 2794000 w 2794000"/>
                <a:gd name="connsiteY2" fmla="*/ 4392706 h 4557059"/>
                <a:gd name="connsiteX3" fmla="*/ 2061882 w 2794000"/>
                <a:gd name="connsiteY3" fmla="*/ 4557059 h 4557059"/>
                <a:gd name="connsiteX4" fmla="*/ 0 w 2794000"/>
                <a:gd name="connsiteY4" fmla="*/ 2659529 h 4557059"/>
                <a:gd name="connsiteX5" fmla="*/ 358588 w 2794000"/>
                <a:gd name="connsiteY5" fmla="*/ 0 h 455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0" h="4557059">
                  <a:moveTo>
                    <a:pt x="358588" y="0"/>
                  </a:moveTo>
                  <a:lnTo>
                    <a:pt x="2764117" y="14941"/>
                  </a:lnTo>
                  <a:lnTo>
                    <a:pt x="2794000" y="4392706"/>
                  </a:lnTo>
                  <a:lnTo>
                    <a:pt x="2061882" y="4557059"/>
                  </a:lnTo>
                  <a:lnTo>
                    <a:pt x="0" y="2659529"/>
                  </a:lnTo>
                  <a:lnTo>
                    <a:pt x="3585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63020" y="2879450"/>
            <a:ext cx="2680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Trade Winds Strength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- ”weaker”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1947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 Nino Southern Oscillation (ENSO)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5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03-14 at 6.26.50 PM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9" y="582706"/>
            <a:ext cx="9442824" cy="599141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529292" y="702236"/>
            <a:ext cx="2614707" cy="3301999"/>
          </a:xfrm>
          <a:custGeom>
            <a:avLst/>
            <a:gdLst>
              <a:gd name="connsiteX0" fmla="*/ 29882 w 3391647"/>
              <a:gd name="connsiteY0" fmla="*/ 0 h 3750235"/>
              <a:gd name="connsiteX1" fmla="*/ 3391647 w 3391647"/>
              <a:gd name="connsiteY1" fmla="*/ 14941 h 3750235"/>
              <a:gd name="connsiteX2" fmla="*/ 3227294 w 3391647"/>
              <a:gd name="connsiteY2" fmla="*/ 3750235 h 3750235"/>
              <a:gd name="connsiteX3" fmla="*/ 1867647 w 3391647"/>
              <a:gd name="connsiteY3" fmla="*/ 3705412 h 3750235"/>
              <a:gd name="connsiteX4" fmla="*/ 0 w 3391647"/>
              <a:gd name="connsiteY4" fmla="*/ 1688353 h 3750235"/>
              <a:gd name="connsiteX5" fmla="*/ 29882 w 3391647"/>
              <a:gd name="connsiteY5" fmla="*/ 0 h 3750235"/>
              <a:gd name="connsiteX0" fmla="*/ 0 w 3361765"/>
              <a:gd name="connsiteY0" fmla="*/ 0 h 3750235"/>
              <a:gd name="connsiteX1" fmla="*/ 3361765 w 3361765"/>
              <a:gd name="connsiteY1" fmla="*/ 14941 h 3750235"/>
              <a:gd name="connsiteX2" fmla="*/ 3197412 w 3361765"/>
              <a:gd name="connsiteY2" fmla="*/ 3750235 h 3750235"/>
              <a:gd name="connsiteX3" fmla="*/ 1837765 w 3361765"/>
              <a:gd name="connsiteY3" fmla="*/ 3705412 h 3750235"/>
              <a:gd name="connsiteX4" fmla="*/ 44824 w 3361765"/>
              <a:gd name="connsiteY4" fmla="*/ 2853765 h 3750235"/>
              <a:gd name="connsiteX5" fmla="*/ 0 w 3361765"/>
              <a:gd name="connsiteY5" fmla="*/ 0 h 3750235"/>
              <a:gd name="connsiteX0" fmla="*/ 0 w 3361765"/>
              <a:gd name="connsiteY0" fmla="*/ 0 h 4557059"/>
              <a:gd name="connsiteX1" fmla="*/ 3361765 w 3361765"/>
              <a:gd name="connsiteY1" fmla="*/ 14941 h 4557059"/>
              <a:gd name="connsiteX2" fmla="*/ 3197412 w 3361765"/>
              <a:gd name="connsiteY2" fmla="*/ 3750235 h 4557059"/>
              <a:gd name="connsiteX3" fmla="*/ 1703294 w 3361765"/>
              <a:gd name="connsiteY3" fmla="*/ 4557059 h 4557059"/>
              <a:gd name="connsiteX4" fmla="*/ 44824 w 3361765"/>
              <a:gd name="connsiteY4" fmla="*/ 2853765 h 4557059"/>
              <a:gd name="connsiteX5" fmla="*/ 0 w 3361765"/>
              <a:gd name="connsiteY5" fmla="*/ 0 h 4557059"/>
              <a:gd name="connsiteX0" fmla="*/ 0 w 3361765"/>
              <a:gd name="connsiteY0" fmla="*/ 0 h 4557059"/>
              <a:gd name="connsiteX1" fmla="*/ 3361765 w 3361765"/>
              <a:gd name="connsiteY1" fmla="*/ 14941 h 4557059"/>
              <a:gd name="connsiteX2" fmla="*/ 2465295 w 3361765"/>
              <a:gd name="connsiteY2" fmla="*/ 3750235 h 4557059"/>
              <a:gd name="connsiteX3" fmla="*/ 1703294 w 3361765"/>
              <a:gd name="connsiteY3" fmla="*/ 4557059 h 4557059"/>
              <a:gd name="connsiteX4" fmla="*/ 44824 w 3361765"/>
              <a:gd name="connsiteY4" fmla="*/ 2853765 h 4557059"/>
              <a:gd name="connsiteX5" fmla="*/ 0 w 3361765"/>
              <a:gd name="connsiteY5" fmla="*/ 0 h 4557059"/>
              <a:gd name="connsiteX0" fmla="*/ 0 w 2465295"/>
              <a:gd name="connsiteY0" fmla="*/ 0 h 4557059"/>
              <a:gd name="connsiteX1" fmla="*/ 2405529 w 2465295"/>
              <a:gd name="connsiteY1" fmla="*/ 14941 h 4557059"/>
              <a:gd name="connsiteX2" fmla="*/ 2465295 w 2465295"/>
              <a:gd name="connsiteY2" fmla="*/ 3750235 h 4557059"/>
              <a:gd name="connsiteX3" fmla="*/ 1703294 w 2465295"/>
              <a:gd name="connsiteY3" fmla="*/ 4557059 h 4557059"/>
              <a:gd name="connsiteX4" fmla="*/ 44824 w 2465295"/>
              <a:gd name="connsiteY4" fmla="*/ 2853765 h 4557059"/>
              <a:gd name="connsiteX5" fmla="*/ 0 w 2465295"/>
              <a:gd name="connsiteY5" fmla="*/ 0 h 4557059"/>
              <a:gd name="connsiteX0" fmla="*/ 0 w 2435412"/>
              <a:gd name="connsiteY0" fmla="*/ 0 h 4557059"/>
              <a:gd name="connsiteX1" fmla="*/ 2405529 w 2435412"/>
              <a:gd name="connsiteY1" fmla="*/ 14941 h 4557059"/>
              <a:gd name="connsiteX2" fmla="*/ 2435412 w 2435412"/>
              <a:gd name="connsiteY2" fmla="*/ 4392706 h 4557059"/>
              <a:gd name="connsiteX3" fmla="*/ 1703294 w 2435412"/>
              <a:gd name="connsiteY3" fmla="*/ 4557059 h 4557059"/>
              <a:gd name="connsiteX4" fmla="*/ 44824 w 2435412"/>
              <a:gd name="connsiteY4" fmla="*/ 2853765 h 4557059"/>
              <a:gd name="connsiteX5" fmla="*/ 0 w 2435412"/>
              <a:gd name="connsiteY5" fmla="*/ 0 h 455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5412" h="4557059">
                <a:moveTo>
                  <a:pt x="0" y="0"/>
                </a:moveTo>
                <a:lnTo>
                  <a:pt x="2405529" y="14941"/>
                </a:lnTo>
                <a:lnTo>
                  <a:pt x="2435412" y="4392706"/>
                </a:lnTo>
                <a:lnTo>
                  <a:pt x="1703294" y="4557059"/>
                </a:lnTo>
                <a:lnTo>
                  <a:pt x="44824" y="285376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3020" y="2879450"/>
            <a:ext cx="2680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Trade Winds Strength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- ”</a:t>
            </a:r>
            <a:r>
              <a:rPr lang="en-US" sz="2200" dirty="0" err="1" smtClean="0"/>
              <a:t>strongerl</a:t>
            </a:r>
            <a:r>
              <a:rPr lang="en-US" sz="2200" dirty="0" smtClean="0"/>
              <a:t>”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61947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 Nino Southern Oscillation (ENSO)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288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93"/>
            <a:ext cx="3731573" cy="3617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823" y="717595"/>
            <a:ext cx="4618707" cy="39073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62000" y="96838"/>
            <a:ext cx="7543800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/>
              <a:t>Jet Streams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4566" y="1702664"/>
            <a:ext cx="135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Sub-Tropical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2011" y="108053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  <a:endCxn id="23" idx="2"/>
          </p:cNvCxnSpPr>
          <p:nvPr/>
        </p:nvCxnSpPr>
        <p:spPr>
          <a:xfrm flipV="1">
            <a:off x="3933990" y="832843"/>
            <a:ext cx="2090994" cy="432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2" idx="2"/>
          </p:cNvCxnSpPr>
          <p:nvPr/>
        </p:nvCxnSpPr>
        <p:spPr>
          <a:xfrm flipV="1">
            <a:off x="4643823" y="1833466"/>
            <a:ext cx="327925" cy="53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597" y="4490243"/>
            <a:ext cx="3492500" cy="2324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73063" y="5056833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45860" y="5969676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22" name="Oval 21"/>
          <p:cNvSpPr/>
          <p:nvPr/>
        </p:nvSpPr>
        <p:spPr>
          <a:xfrm>
            <a:off x="4971748" y="1702664"/>
            <a:ext cx="261603" cy="26160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24984" y="702041"/>
            <a:ext cx="261603" cy="26160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66" y="4560885"/>
            <a:ext cx="3302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575236"/>
            <a:ext cx="65151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810000"/>
            <a:ext cx="65151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83871"/>
            <a:ext cx="3420043" cy="3239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15541" y="575236"/>
            <a:ext cx="92845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Winter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61652" y="3805518"/>
            <a:ext cx="108234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Summer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13510" y="1012386"/>
            <a:ext cx="1444326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Jetstream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Path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103734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ENSO Weather Impacts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3999" y="113571"/>
            <a:ext cx="106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 Nino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00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575236"/>
            <a:ext cx="65151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810000"/>
            <a:ext cx="65151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83871"/>
            <a:ext cx="3420043" cy="3239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5541" y="575236"/>
            <a:ext cx="92845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Winter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61652" y="3805518"/>
            <a:ext cx="108234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Summer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13510" y="1012386"/>
            <a:ext cx="1444326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Jetstream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Path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103734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ENSO Weather Impacts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3999" y="113571"/>
            <a:ext cx="1109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 Nina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60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3103734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ENSO Weather Impacts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3999" y="113571"/>
            <a:ext cx="1109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 Nina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575236"/>
            <a:ext cx="7874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8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3103734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ENSO Weather Impacts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3999" y="113571"/>
            <a:ext cx="1109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 Nina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3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173</Words>
  <Application>Microsoft Macintosh PowerPoint</Application>
  <PresentationFormat>On-screen Show (4:3)</PresentationFormat>
  <Paragraphs>50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Robert Pockalny</cp:lastModifiedBy>
  <cp:revision>34</cp:revision>
  <dcterms:created xsi:type="dcterms:W3CDTF">2016-03-14T19:31:16Z</dcterms:created>
  <dcterms:modified xsi:type="dcterms:W3CDTF">2018-03-22T14:35:08Z</dcterms:modified>
</cp:coreProperties>
</file>