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1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3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C6A9-1D15-DE42-A0BC-2F0A394497F4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36513"/>
            <a:ext cx="410781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Field Trip </a:t>
            </a:r>
            <a:r>
              <a:rPr lang="en-US" sz="3200" dirty="0" smtClean="0"/>
              <a:t>Preparation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936625"/>
            <a:ext cx="753283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When: Saturday, April 2</a:t>
            </a:r>
            <a:r>
              <a:rPr lang="en-US" sz="2000" baseline="30000" dirty="0" smtClean="0"/>
              <a:t>nd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Depart at 10 AM (be there by 9:45 AM)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Return to URI by 12 Noon</a:t>
            </a:r>
          </a:p>
          <a:p>
            <a:endParaRPr lang="en-US" sz="2000" dirty="0" smtClean="0"/>
          </a:p>
          <a:p>
            <a:r>
              <a:rPr lang="en-US" sz="2000" dirty="0" smtClean="0"/>
              <a:t>Where: Meet at URI Visitors Center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Car Pool to Carpenter’s Beach (SK)</a:t>
            </a:r>
          </a:p>
          <a:p>
            <a:endParaRPr lang="en-US" sz="2000" dirty="0"/>
          </a:p>
          <a:p>
            <a:r>
              <a:rPr lang="en-US" sz="2000" dirty="0" smtClean="0"/>
              <a:t>Weather Forecast: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High of 50 ˚F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50% chance of rain</a:t>
            </a:r>
          </a:p>
          <a:p>
            <a:r>
              <a:rPr lang="en-US" sz="2000" dirty="0" smtClean="0"/>
              <a:t>	Wind &lt; 10 mph from the South</a:t>
            </a:r>
          </a:p>
          <a:p>
            <a:r>
              <a:rPr lang="en-US" sz="2000" dirty="0" smtClean="0"/>
              <a:t>	Dress appropriately, it will feel cooler on the beach than you think.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263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24968D-F294-884C-BDEE-7AF37E9BBD9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0038" y="647700"/>
            <a:ext cx="74358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Time Scales of Change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  - annual patterns</a:t>
            </a:r>
          </a:p>
          <a:p>
            <a:pPr>
              <a:lnSpc>
                <a:spcPct val="80000"/>
              </a:lnSpc>
            </a:pPr>
            <a:r>
              <a:rPr lang="en-US" sz="2400"/>
              <a:t>  - coastal changes in your lifetime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0" y="36513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Field Trip Review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1493838" y="2132013"/>
            <a:ext cx="121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3/28/1995</a:t>
            </a:r>
          </a:p>
        </p:txBody>
      </p:sp>
      <p:pic>
        <p:nvPicPr>
          <p:cNvPr id="1741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 b="17334"/>
          <a:stretch>
            <a:fillRect/>
          </a:stretch>
        </p:blipFill>
        <p:spPr bwMode="auto">
          <a:xfrm>
            <a:off x="2654300" y="1744663"/>
            <a:ext cx="64897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16075" y="4378325"/>
            <a:ext cx="7521575" cy="2479675"/>
            <a:chOff x="1621899" y="4378960"/>
            <a:chExt cx="7522101" cy="2479040"/>
          </a:xfrm>
        </p:grpSpPr>
        <p:sp>
          <p:nvSpPr>
            <p:cNvPr id="17420" name="TextBox 25"/>
            <p:cNvSpPr txBox="1">
              <a:spLocks noChangeArrowheads="1"/>
            </p:cNvSpPr>
            <p:nvPr/>
          </p:nvSpPr>
          <p:spPr bwMode="auto">
            <a:xfrm>
              <a:off x="1621899" y="4763951"/>
              <a:ext cx="1083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4/2/2012</a:t>
              </a:r>
            </a:p>
          </p:txBody>
        </p:sp>
        <p:pic>
          <p:nvPicPr>
            <p:cNvPr id="1742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34" b="17332"/>
            <a:stretch>
              <a:fillRect/>
            </a:stretch>
          </p:blipFill>
          <p:spPr bwMode="auto">
            <a:xfrm>
              <a:off x="2654366" y="4378960"/>
              <a:ext cx="6489634" cy="247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reeform 2"/>
          <p:cNvSpPr/>
          <p:nvPr/>
        </p:nvSpPr>
        <p:spPr>
          <a:xfrm>
            <a:off x="2657475" y="5422900"/>
            <a:ext cx="6486525" cy="809625"/>
          </a:xfrm>
          <a:custGeom>
            <a:avLst/>
            <a:gdLst>
              <a:gd name="connsiteX0" fmla="*/ 0 w 6487297"/>
              <a:gd name="connsiteY0" fmla="*/ 810054 h 810054"/>
              <a:gd name="connsiteX1" fmla="*/ 267729 w 6487297"/>
              <a:gd name="connsiteY1" fmla="*/ 762000 h 810054"/>
              <a:gd name="connsiteX2" fmla="*/ 549189 w 6487297"/>
              <a:gd name="connsiteY2" fmla="*/ 624703 h 810054"/>
              <a:gd name="connsiteX3" fmla="*/ 1016000 w 6487297"/>
              <a:gd name="connsiteY3" fmla="*/ 583514 h 810054"/>
              <a:gd name="connsiteX4" fmla="*/ 1441621 w 6487297"/>
              <a:gd name="connsiteY4" fmla="*/ 514865 h 810054"/>
              <a:gd name="connsiteX5" fmla="*/ 1805459 w 6487297"/>
              <a:gd name="connsiteY5" fmla="*/ 466811 h 810054"/>
              <a:gd name="connsiteX6" fmla="*/ 2292864 w 6487297"/>
              <a:gd name="connsiteY6" fmla="*/ 384433 h 810054"/>
              <a:gd name="connsiteX7" fmla="*/ 2663567 w 6487297"/>
              <a:gd name="connsiteY7" fmla="*/ 336379 h 810054"/>
              <a:gd name="connsiteX8" fmla="*/ 3075459 w 6487297"/>
              <a:gd name="connsiteY8" fmla="*/ 302054 h 810054"/>
              <a:gd name="connsiteX9" fmla="*/ 3150973 w 6487297"/>
              <a:gd name="connsiteY9" fmla="*/ 370703 h 810054"/>
              <a:gd name="connsiteX10" fmla="*/ 3576594 w 6487297"/>
              <a:gd name="connsiteY10" fmla="*/ 288325 h 810054"/>
              <a:gd name="connsiteX11" fmla="*/ 3789405 w 6487297"/>
              <a:gd name="connsiteY11" fmla="*/ 267730 h 810054"/>
              <a:gd name="connsiteX12" fmla="*/ 4125783 w 6487297"/>
              <a:gd name="connsiteY12" fmla="*/ 240271 h 810054"/>
              <a:gd name="connsiteX13" fmla="*/ 4654378 w 6487297"/>
              <a:gd name="connsiteY13" fmla="*/ 192216 h 810054"/>
              <a:gd name="connsiteX14" fmla="*/ 4983891 w 6487297"/>
              <a:gd name="connsiteY14" fmla="*/ 164757 h 810054"/>
              <a:gd name="connsiteX15" fmla="*/ 5416378 w 6487297"/>
              <a:gd name="connsiteY15" fmla="*/ 96108 h 810054"/>
              <a:gd name="connsiteX16" fmla="*/ 5725297 w 6487297"/>
              <a:gd name="connsiteY16" fmla="*/ 82379 h 810054"/>
              <a:gd name="connsiteX17" fmla="*/ 6102864 w 6487297"/>
              <a:gd name="connsiteY17" fmla="*/ 34325 h 810054"/>
              <a:gd name="connsiteX18" fmla="*/ 6487297 w 6487297"/>
              <a:gd name="connsiteY18" fmla="*/ 0 h 810054"/>
              <a:gd name="connsiteX19" fmla="*/ 6487297 w 6487297"/>
              <a:gd name="connsiteY19" fmla="*/ 0 h 8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87297" h="810054">
                <a:moveTo>
                  <a:pt x="0" y="810054"/>
                </a:moveTo>
                <a:lnTo>
                  <a:pt x="267729" y="762000"/>
                </a:lnTo>
                <a:lnTo>
                  <a:pt x="549189" y="624703"/>
                </a:lnTo>
                <a:lnTo>
                  <a:pt x="1016000" y="583514"/>
                </a:lnTo>
                <a:lnTo>
                  <a:pt x="1441621" y="514865"/>
                </a:lnTo>
                <a:lnTo>
                  <a:pt x="1805459" y="466811"/>
                </a:lnTo>
                <a:lnTo>
                  <a:pt x="2292864" y="384433"/>
                </a:lnTo>
                <a:lnTo>
                  <a:pt x="2663567" y="336379"/>
                </a:lnTo>
                <a:lnTo>
                  <a:pt x="3075459" y="302054"/>
                </a:lnTo>
                <a:lnTo>
                  <a:pt x="3150973" y="370703"/>
                </a:lnTo>
                <a:lnTo>
                  <a:pt x="3576594" y="288325"/>
                </a:lnTo>
                <a:lnTo>
                  <a:pt x="3789405" y="267730"/>
                </a:lnTo>
                <a:lnTo>
                  <a:pt x="4125783" y="240271"/>
                </a:lnTo>
                <a:lnTo>
                  <a:pt x="4654378" y="192216"/>
                </a:lnTo>
                <a:lnTo>
                  <a:pt x="4983891" y="164757"/>
                </a:lnTo>
                <a:lnTo>
                  <a:pt x="5416378" y="96108"/>
                </a:lnTo>
                <a:lnTo>
                  <a:pt x="5725297" y="82379"/>
                </a:lnTo>
                <a:lnTo>
                  <a:pt x="6102864" y="34325"/>
                </a:lnTo>
                <a:lnTo>
                  <a:pt x="6487297" y="0"/>
                </a:lnTo>
                <a:lnTo>
                  <a:pt x="648729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57475" y="2809875"/>
            <a:ext cx="6486525" cy="809625"/>
          </a:xfrm>
          <a:custGeom>
            <a:avLst/>
            <a:gdLst>
              <a:gd name="connsiteX0" fmla="*/ 0 w 6487297"/>
              <a:gd name="connsiteY0" fmla="*/ 810054 h 810054"/>
              <a:gd name="connsiteX1" fmla="*/ 267729 w 6487297"/>
              <a:gd name="connsiteY1" fmla="*/ 762000 h 810054"/>
              <a:gd name="connsiteX2" fmla="*/ 549189 w 6487297"/>
              <a:gd name="connsiteY2" fmla="*/ 624703 h 810054"/>
              <a:gd name="connsiteX3" fmla="*/ 1016000 w 6487297"/>
              <a:gd name="connsiteY3" fmla="*/ 583514 h 810054"/>
              <a:gd name="connsiteX4" fmla="*/ 1441621 w 6487297"/>
              <a:gd name="connsiteY4" fmla="*/ 514865 h 810054"/>
              <a:gd name="connsiteX5" fmla="*/ 1805459 w 6487297"/>
              <a:gd name="connsiteY5" fmla="*/ 466811 h 810054"/>
              <a:gd name="connsiteX6" fmla="*/ 2292864 w 6487297"/>
              <a:gd name="connsiteY6" fmla="*/ 384433 h 810054"/>
              <a:gd name="connsiteX7" fmla="*/ 2663567 w 6487297"/>
              <a:gd name="connsiteY7" fmla="*/ 336379 h 810054"/>
              <a:gd name="connsiteX8" fmla="*/ 3075459 w 6487297"/>
              <a:gd name="connsiteY8" fmla="*/ 302054 h 810054"/>
              <a:gd name="connsiteX9" fmla="*/ 3150973 w 6487297"/>
              <a:gd name="connsiteY9" fmla="*/ 370703 h 810054"/>
              <a:gd name="connsiteX10" fmla="*/ 3576594 w 6487297"/>
              <a:gd name="connsiteY10" fmla="*/ 288325 h 810054"/>
              <a:gd name="connsiteX11" fmla="*/ 3789405 w 6487297"/>
              <a:gd name="connsiteY11" fmla="*/ 267730 h 810054"/>
              <a:gd name="connsiteX12" fmla="*/ 4125783 w 6487297"/>
              <a:gd name="connsiteY12" fmla="*/ 240271 h 810054"/>
              <a:gd name="connsiteX13" fmla="*/ 4654378 w 6487297"/>
              <a:gd name="connsiteY13" fmla="*/ 192216 h 810054"/>
              <a:gd name="connsiteX14" fmla="*/ 4983891 w 6487297"/>
              <a:gd name="connsiteY14" fmla="*/ 164757 h 810054"/>
              <a:gd name="connsiteX15" fmla="*/ 5416378 w 6487297"/>
              <a:gd name="connsiteY15" fmla="*/ 96108 h 810054"/>
              <a:gd name="connsiteX16" fmla="*/ 5725297 w 6487297"/>
              <a:gd name="connsiteY16" fmla="*/ 82379 h 810054"/>
              <a:gd name="connsiteX17" fmla="*/ 6102864 w 6487297"/>
              <a:gd name="connsiteY17" fmla="*/ 34325 h 810054"/>
              <a:gd name="connsiteX18" fmla="*/ 6487297 w 6487297"/>
              <a:gd name="connsiteY18" fmla="*/ 0 h 810054"/>
              <a:gd name="connsiteX19" fmla="*/ 6487297 w 6487297"/>
              <a:gd name="connsiteY19" fmla="*/ 0 h 8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87297" h="810054">
                <a:moveTo>
                  <a:pt x="0" y="810054"/>
                </a:moveTo>
                <a:lnTo>
                  <a:pt x="267729" y="762000"/>
                </a:lnTo>
                <a:lnTo>
                  <a:pt x="549189" y="624703"/>
                </a:lnTo>
                <a:lnTo>
                  <a:pt x="1016000" y="583514"/>
                </a:lnTo>
                <a:lnTo>
                  <a:pt x="1441621" y="514865"/>
                </a:lnTo>
                <a:lnTo>
                  <a:pt x="1805459" y="466811"/>
                </a:lnTo>
                <a:lnTo>
                  <a:pt x="2292864" y="384433"/>
                </a:lnTo>
                <a:lnTo>
                  <a:pt x="2663567" y="336379"/>
                </a:lnTo>
                <a:lnTo>
                  <a:pt x="3075459" y="302054"/>
                </a:lnTo>
                <a:lnTo>
                  <a:pt x="3150973" y="370703"/>
                </a:lnTo>
                <a:lnTo>
                  <a:pt x="3576594" y="288325"/>
                </a:lnTo>
                <a:lnTo>
                  <a:pt x="3789405" y="267730"/>
                </a:lnTo>
                <a:lnTo>
                  <a:pt x="4125783" y="240271"/>
                </a:lnTo>
                <a:lnTo>
                  <a:pt x="4654378" y="192216"/>
                </a:lnTo>
                <a:lnTo>
                  <a:pt x="4983891" y="164757"/>
                </a:lnTo>
                <a:lnTo>
                  <a:pt x="5416378" y="96108"/>
                </a:lnTo>
                <a:lnTo>
                  <a:pt x="5725297" y="82379"/>
                </a:lnTo>
                <a:lnTo>
                  <a:pt x="6102864" y="34325"/>
                </a:lnTo>
                <a:lnTo>
                  <a:pt x="6487297" y="0"/>
                </a:lnTo>
                <a:lnTo>
                  <a:pt x="648729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657475" y="5135563"/>
            <a:ext cx="6480175" cy="803275"/>
          </a:xfrm>
          <a:custGeom>
            <a:avLst/>
            <a:gdLst>
              <a:gd name="connsiteX0" fmla="*/ 0 w 6480432"/>
              <a:gd name="connsiteY0" fmla="*/ 803189 h 803189"/>
              <a:gd name="connsiteX1" fmla="*/ 254000 w 6480432"/>
              <a:gd name="connsiteY1" fmla="*/ 768865 h 803189"/>
              <a:gd name="connsiteX2" fmla="*/ 432486 w 6480432"/>
              <a:gd name="connsiteY2" fmla="*/ 741405 h 803189"/>
              <a:gd name="connsiteX3" fmla="*/ 645297 w 6480432"/>
              <a:gd name="connsiteY3" fmla="*/ 693351 h 803189"/>
              <a:gd name="connsiteX4" fmla="*/ 864973 w 6480432"/>
              <a:gd name="connsiteY4" fmla="*/ 686486 h 803189"/>
              <a:gd name="connsiteX5" fmla="*/ 1029729 w 6480432"/>
              <a:gd name="connsiteY5" fmla="*/ 652162 h 803189"/>
              <a:gd name="connsiteX6" fmla="*/ 1263135 w 6480432"/>
              <a:gd name="connsiteY6" fmla="*/ 631567 h 803189"/>
              <a:gd name="connsiteX7" fmla="*/ 1359243 w 6480432"/>
              <a:gd name="connsiteY7" fmla="*/ 597243 h 803189"/>
              <a:gd name="connsiteX8" fmla="*/ 1482810 w 6480432"/>
              <a:gd name="connsiteY8" fmla="*/ 590378 h 803189"/>
              <a:gd name="connsiteX9" fmla="*/ 1633837 w 6480432"/>
              <a:gd name="connsiteY9" fmla="*/ 590378 h 803189"/>
              <a:gd name="connsiteX10" fmla="*/ 1709351 w 6480432"/>
              <a:gd name="connsiteY10" fmla="*/ 590378 h 803189"/>
              <a:gd name="connsiteX11" fmla="*/ 1784864 w 6480432"/>
              <a:gd name="connsiteY11" fmla="*/ 535459 h 803189"/>
              <a:gd name="connsiteX12" fmla="*/ 2004540 w 6480432"/>
              <a:gd name="connsiteY12" fmla="*/ 521730 h 803189"/>
              <a:gd name="connsiteX13" fmla="*/ 2196756 w 6480432"/>
              <a:gd name="connsiteY13" fmla="*/ 501135 h 803189"/>
              <a:gd name="connsiteX14" fmla="*/ 2450756 w 6480432"/>
              <a:gd name="connsiteY14" fmla="*/ 453081 h 803189"/>
              <a:gd name="connsiteX15" fmla="*/ 2718486 w 6480432"/>
              <a:gd name="connsiteY15" fmla="*/ 432486 h 803189"/>
              <a:gd name="connsiteX16" fmla="*/ 2958756 w 6480432"/>
              <a:gd name="connsiteY16" fmla="*/ 405027 h 803189"/>
              <a:gd name="connsiteX17" fmla="*/ 3164702 w 6480432"/>
              <a:gd name="connsiteY17" fmla="*/ 377567 h 803189"/>
              <a:gd name="connsiteX18" fmla="*/ 3356918 w 6480432"/>
              <a:gd name="connsiteY18" fmla="*/ 377567 h 803189"/>
              <a:gd name="connsiteX19" fmla="*/ 3466756 w 6480432"/>
              <a:gd name="connsiteY19" fmla="*/ 377567 h 803189"/>
              <a:gd name="connsiteX20" fmla="*/ 3466756 w 6480432"/>
              <a:gd name="connsiteY20" fmla="*/ 377567 h 803189"/>
              <a:gd name="connsiteX21" fmla="*/ 3590324 w 6480432"/>
              <a:gd name="connsiteY21" fmla="*/ 308919 h 803189"/>
              <a:gd name="connsiteX22" fmla="*/ 3892378 w 6480432"/>
              <a:gd name="connsiteY22" fmla="*/ 302054 h 803189"/>
              <a:gd name="connsiteX23" fmla="*/ 4208162 w 6480432"/>
              <a:gd name="connsiteY23" fmla="*/ 267730 h 803189"/>
              <a:gd name="connsiteX24" fmla="*/ 4427837 w 6480432"/>
              <a:gd name="connsiteY24" fmla="*/ 260865 h 803189"/>
              <a:gd name="connsiteX25" fmla="*/ 4599459 w 6480432"/>
              <a:gd name="connsiteY25" fmla="*/ 219676 h 803189"/>
              <a:gd name="connsiteX26" fmla="*/ 4709297 w 6480432"/>
              <a:gd name="connsiteY26" fmla="*/ 226540 h 803189"/>
              <a:gd name="connsiteX27" fmla="*/ 4826000 w 6480432"/>
              <a:gd name="connsiteY27" fmla="*/ 178486 h 803189"/>
              <a:gd name="connsiteX28" fmla="*/ 5018216 w 6480432"/>
              <a:gd name="connsiteY28" fmla="*/ 199081 h 803189"/>
              <a:gd name="connsiteX29" fmla="*/ 5176108 w 6480432"/>
              <a:gd name="connsiteY29" fmla="*/ 164757 h 803189"/>
              <a:gd name="connsiteX30" fmla="*/ 5313405 w 6480432"/>
              <a:gd name="connsiteY30" fmla="*/ 123567 h 803189"/>
              <a:gd name="connsiteX31" fmla="*/ 5430108 w 6480432"/>
              <a:gd name="connsiteY31" fmla="*/ 116703 h 803189"/>
              <a:gd name="connsiteX32" fmla="*/ 5594864 w 6480432"/>
              <a:gd name="connsiteY32" fmla="*/ 116703 h 803189"/>
              <a:gd name="connsiteX33" fmla="*/ 5752756 w 6480432"/>
              <a:gd name="connsiteY33" fmla="*/ 89243 h 803189"/>
              <a:gd name="connsiteX34" fmla="*/ 5938108 w 6480432"/>
              <a:gd name="connsiteY34" fmla="*/ 68649 h 803189"/>
              <a:gd name="connsiteX35" fmla="*/ 6109729 w 6480432"/>
              <a:gd name="connsiteY35" fmla="*/ 75513 h 803189"/>
              <a:gd name="connsiteX36" fmla="*/ 6260756 w 6480432"/>
              <a:gd name="connsiteY36" fmla="*/ 68649 h 803189"/>
              <a:gd name="connsiteX37" fmla="*/ 6343135 w 6480432"/>
              <a:gd name="connsiteY37" fmla="*/ 0 h 803189"/>
              <a:gd name="connsiteX38" fmla="*/ 6480432 w 6480432"/>
              <a:gd name="connsiteY38" fmla="*/ 34324 h 80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480432" h="803189">
                <a:moveTo>
                  <a:pt x="0" y="803189"/>
                </a:moveTo>
                <a:lnTo>
                  <a:pt x="254000" y="768865"/>
                </a:lnTo>
                <a:lnTo>
                  <a:pt x="432486" y="741405"/>
                </a:lnTo>
                <a:lnTo>
                  <a:pt x="645297" y="693351"/>
                </a:lnTo>
                <a:lnTo>
                  <a:pt x="864973" y="686486"/>
                </a:lnTo>
                <a:lnTo>
                  <a:pt x="1029729" y="652162"/>
                </a:lnTo>
                <a:lnTo>
                  <a:pt x="1263135" y="631567"/>
                </a:lnTo>
                <a:lnTo>
                  <a:pt x="1359243" y="597243"/>
                </a:lnTo>
                <a:lnTo>
                  <a:pt x="1482810" y="590378"/>
                </a:lnTo>
                <a:lnTo>
                  <a:pt x="1633837" y="590378"/>
                </a:lnTo>
                <a:lnTo>
                  <a:pt x="1709351" y="590378"/>
                </a:lnTo>
                <a:lnTo>
                  <a:pt x="1784864" y="535459"/>
                </a:lnTo>
                <a:lnTo>
                  <a:pt x="2004540" y="521730"/>
                </a:lnTo>
                <a:lnTo>
                  <a:pt x="2196756" y="501135"/>
                </a:lnTo>
                <a:lnTo>
                  <a:pt x="2450756" y="453081"/>
                </a:lnTo>
                <a:lnTo>
                  <a:pt x="2718486" y="432486"/>
                </a:lnTo>
                <a:lnTo>
                  <a:pt x="2958756" y="405027"/>
                </a:lnTo>
                <a:lnTo>
                  <a:pt x="3164702" y="377567"/>
                </a:lnTo>
                <a:lnTo>
                  <a:pt x="3356918" y="377567"/>
                </a:lnTo>
                <a:lnTo>
                  <a:pt x="3466756" y="377567"/>
                </a:lnTo>
                <a:lnTo>
                  <a:pt x="3466756" y="377567"/>
                </a:lnTo>
                <a:lnTo>
                  <a:pt x="3590324" y="308919"/>
                </a:lnTo>
                <a:lnTo>
                  <a:pt x="3892378" y="302054"/>
                </a:lnTo>
                <a:lnTo>
                  <a:pt x="4208162" y="267730"/>
                </a:lnTo>
                <a:lnTo>
                  <a:pt x="4427837" y="260865"/>
                </a:lnTo>
                <a:lnTo>
                  <a:pt x="4599459" y="219676"/>
                </a:lnTo>
                <a:lnTo>
                  <a:pt x="4709297" y="226540"/>
                </a:lnTo>
                <a:lnTo>
                  <a:pt x="4826000" y="178486"/>
                </a:lnTo>
                <a:lnTo>
                  <a:pt x="5018216" y="199081"/>
                </a:lnTo>
                <a:lnTo>
                  <a:pt x="5176108" y="164757"/>
                </a:lnTo>
                <a:lnTo>
                  <a:pt x="5313405" y="123567"/>
                </a:lnTo>
                <a:lnTo>
                  <a:pt x="5430108" y="116703"/>
                </a:lnTo>
                <a:lnTo>
                  <a:pt x="5594864" y="116703"/>
                </a:lnTo>
                <a:lnTo>
                  <a:pt x="5752756" y="89243"/>
                </a:lnTo>
                <a:lnTo>
                  <a:pt x="5938108" y="68649"/>
                </a:lnTo>
                <a:lnTo>
                  <a:pt x="6109729" y="75513"/>
                </a:lnTo>
                <a:lnTo>
                  <a:pt x="6260756" y="68649"/>
                </a:lnTo>
                <a:lnTo>
                  <a:pt x="6343135" y="0"/>
                </a:lnTo>
                <a:lnTo>
                  <a:pt x="6480432" y="34324"/>
                </a:ln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21381972">
            <a:off x="6108700" y="5160963"/>
            <a:ext cx="1849438" cy="260350"/>
          </a:xfrm>
          <a:prstGeom prst="round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5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8"/>
          <p:cNvGrpSpPr>
            <a:grpSpLocks/>
          </p:cNvGrpSpPr>
          <p:nvPr/>
        </p:nvGrpSpPr>
        <p:grpSpPr bwMode="auto">
          <a:xfrm>
            <a:off x="1616075" y="4378325"/>
            <a:ext cx="7521575" cy="2479675"/>
            <a:chOff x="1621899" y="4378960"/>
            <a:chExt cx="7522101" cy="2479040"/>
          </a:xfrm>
        </p:grpSpPr>
        <p:sp>
          <p:nvSpPr>
            <p:cNvPr id="18460" name="TextBox 25"/>
            <p:cNvSpPr txBox="1">
              <a:spLocks noChangeArrowheads="1"/>
            </p:cNvSpPr>
            <p:nvPr/>
          </p:nvSpPr>
          <p:spPr bwMode="auto">
            <a:xfrm>
              <a:off x="1621899" y="4763951"/>
              <a:ext cx="1083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4/2/2012</a:t>
              </a:r>
            </a:p>
          </p:txBody>
        </p:sp>
        <p:pic>
          <p:nvPicPr>
            <p:cNvPr id="18461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34" b="17332"/>
            <a:stretch>
              <a:fillRect/>
            </a:stretch>
          </p:blipFill>
          <p:spPr bwMode="auto">
            <a:xfrm>
              <a:off x="2654366" y="4378960"/>
              <a:ext cx="6489634" cy="247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Freeform 36"/>
          <p:cNvSpPr/>
          <p:nvPr/>
        </p:nvSpPr>
        <p:spPr>
          <a:xfrm>
            <a:off x="2657475" y="5422900"/>
            <a:ext cx="6486525" cy="809625"/>
          </a:xfrm>
          <a:custGeom>
            <a:avLst/>
            <a:gdLst>
              <a:gd name="connsiteX0" fmla="*/ 0 w 6487297"/>
              <a:gd name="connsiteY0" fmla="*/ 810054 h 810054"/>
              <a:gd name="connsiteX1" fmla="*/ 267729 w 6487297"/>
              <a:gd name="connsiteY1" fmla="*/ 762000 h 810054"/>
              <a:gd name="connsiteX2" fmla="*/ 549189 w 6487297"/>
              <a:gd name="connsiteY2" fmla="*/ 624703 h 810054"/>
              <a:gd name="connsiteX3" fmla="*/ 1016000 w 6487297"/>
              <a:gd name="connsiteY3" fmla="*/ 583514 h 810054"/>
              <a:gd name="connsiteX4" fmla="*/ 1441621 w 6487297"/>
              <a:gd name="connsiteY4" fmla="*/ 514865 h 810054"/>
              <a:gd name="connsiteX5" fmla="*/ 1805459 w 6487297"/>
              <a:gd name="connsiteY5" fmla="*/ 466811 h 810054"/>
              <a:gd name="connsiteX6" fmla="*/ 2292864 w 6487297"/>
              <a:gd name="connsiteY6" fmla="*/ 384433 h 810054"/>
              <a:gd name="connsiteX7" fmla="*/ 2663567 w 6487297"/>
              <a:gd name="connsiteY7" fmla="*/ 336379 h 810054"/>
              <a:gd name="connsiteX8" fmla="*/ 3075459 w 6487297"/>
              <a:gd name="connsiteY8" fmla="*/ 302054 h 810054"/>
              <a:gd name="connsiteX9" fmla="*/ 3150973 w 6487297"/>
              <a:gd name="connsiteY9" fmla="*/ 370703 h 810054"/>
              <a:gd name="connsiteX10" fmla="*/ 3576594 w 6487297"/>
              <a:gd name="connsiteY10" fmla="*/ 288325 h 810054"/>
              <a:gd name="connsiteX11" fmla="*/ 3789405 w 6487297"/>
              <a:gd name="connsiteY11" fmla="*/ 267730 h 810054"/>
              <a:gd name="connsiteX12" fmla="*/ 4125783 w 6487297"/>
              <a:gd name="connsiteY12" fmla="*/ 240271 h 810054"/>
              <a:gd name="connsiteX13" fmla="*/ 4654378 w 6487297"/>
              <a:gd name="connsiteY13" fmla="*/ 192216 h 810054"/>
              <a:gd name="connsiteX14" fmla="*/ 4983891 w 6487297"/>
              <a:gd name="connsiteY14" fmla="*/ 164757 h 810054"/>
              <a:gd name="connsiteX15" fmla="*/ 5416378 w 6487297"/>
              <a:gd name="connsiteY15" fmla="*/ 96108 h 810054"/>
              <a:gd name="connsiteX16" fmla="*/ 5725297 w 6487297"/>
              <a:gd name="connsiteY16" fmla="*/ 82379 h 810054"/>
              <a:gd name="connsiteX17" fmla="*/ 6102864 w 6487297"/>
              <a:gd name="connsiteY17" fmla="*/ 34325 h 810054"/>
              <a:gd name="connsiteX18" fmla="*/ 6487297 w 6487297"/>
              <a:gd name="connsiteY18" fmla="*/ 0 h 810054"/>
              <a:gd name="connsiteX19" fmla="*/ 6487297 w 6487297"/>
              <a:gd name="connsiteY19" fmla="*/ 0 h 8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87297" h="810054">
                <a:moveTo>
                  <a:pt x="0" y="810054"/>
                </a:moveTo>
                <a:lnTo>
                  <a:pt x="267729" y="762000"/>
                </a:lnTo>
                <a:lnTo>
                  <a:pt x="549189" y="624703"/>
                </a:lnTo>
                <a:lnTo>
                  <a:pt x="1016000" y="583514"/>
                </a:lnTo>
                <a:lnTo>
                  <a:pt x="1441621" y="514865"/>
                </a:lnTo>
                <a:lnTo>
                  <a:pt x="1805459" y="466811"/>
                </a:lnTo>
                <a:lnTo>
                  <a:pt x="2292864" y="384433"/>
                </a:lnTo>
                <a:lnTo>
                  <a:pt x="2663567" y="336379"/>
                </a:lnTo>
                <a:lnTo>
                  <a:pt x="3075459" y="302054"/>
                </a:lnTo>
                <a:lnTo>
                  <a:pt x="3150973" y="370703"/>
                </a:lnTo>
                <a:lnTo>
                  <a:pt x="3576594" y="288325"/>
                </a:lnTo>
                <a:lnTo>
                  <a:pt x="3789405" y="267730"/>
                </a:lnTo>
                <a:lnTo>
                  <a:pt x="4125783" y="240271"/>
                </a:lnTo>
                <a:lnTo>
                  <a:pt x="4654378" y="192216"/>
                </a:lnTo>
                <a:lnTo>
                  <a:pt x="4983891" y="164757"/>
                </a:lnTo>
                <a:lnTo>
                  <a:pt x="5416378" y="96108"/>
                </a:lnTo>
                <a:lnTo>
                  <a:pt x="5725297" y="82379"/>
                </a:lnTo>
                <a:lnTo>
                  <a:pt x="6102864" y="34325"/>
                </a:lnTo>
                <a:lnTo>
                  <a:pt x="6487297" y="0"/>
                </a:lnTo>
                <a:lnTo>
                  <a:pt x="648729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57475" y="5135563"/>
            <a:ext cx="6480175" cy="803275"/>
          </a:xfrm>
          <a:custGeom>
            <a:avLst/>
            <a:gdLst>
              <a:gd name="connsiteX0" fmla="*/ 0 w 6480432"/>
              <a:gd name="connsiteY0" fmla="*/ 803189 h 803189"/>
              <a:gd name="connsiteX1" fmla="*/ 254000 w 6480432"/>
              <a:gd name="connsiteY1" fmla="*/ 768865 h 803189"/>
              <a:gd name="connsiteX2" fmla="*/ 432486 w 6480432"/>
              <a:gd name="connsiteY2" fmla="*/ 741405 h 803189"/>
              <a:gd name="connsiteX3" fmla="*/ 645297 w 6480432"/>
              <a:gd name="connsiteY3" fmla="*/ 693351 h 803189"/>
              <a:gd name="connsiteX4" fmla="*/ 864973 w 6480432"/>
              <a:gd name="connsiteY4" fmla="*/ 686486 h 803189"/>
              <a:gd name="connsiteX5" fmla="*/ 1029729 w 6480432"/>
              <a:gd name="connsiteY5" fmla="*/ 652162 h 803189"/>
              <a:gd name="connsiteX6" fmla="*/ 1263135 w 6480432"/>
              <a:gd name="connsiteY6" fmla="*/ 631567 h 803189"/>
              <a:gd name="connsiteX7" fmla="*/ 1359243 w 6480432"/>
              <a:gd name="connsiteY7" fmla="*/ 597243 h 803189"/>
              <a:gd name="connsiteX8" fmla="*/ 1482810 w 6480432"/>
              <a:gd name="connsiteY8" fmla="*/ 590378 h 803189"/>
              <a:gd name="connsiteX9" fmla="*/ 1633837 w 6480432"/>
              <a:gd name="connsiteY9" fmla="*/ 590378 h 803189"/>
              <a:gd name="connsiteX10" fmla="*/ 1709351 w 6480432"/>
              <a:gd name="connsiteY10" fmla="*/ 590378 h 803189"/>
              <a:gd name="connsiteX11" fmla="*/ 1784864 w 6480432"/>
              <a:gd name="connsiteY11" fmla="*/ 535459 h 803189"/>
              <a:gd name="connsiteX12" fmla="*/ 2004540 w 6480432"/>
              <a:gd name="connsiteY12" fmla="*/ 521730 h 803189"/>
              <a:gd name="connsiteX13" fmla="*/ 2196756 w 6480432"/>
              <a:gd name="connsiteY13" fmla="*/ 501135 h 803189"/>
              <a:gd name="connsiteX14" fmla="*/ 2450756 w 6480432"/>
              <a:gd name="connsiteY14" fmla="*/ 453081 h 803189"/>
              <a:gd name="connsiteX15" fmla="*/ 2718486 w 6480432"/>
              <a:gd name="connsiteY15" fmla="*/ 432486 h 803189"/>
              <a:gd name="connsiteX16" fmla="*/ 2958756 w 6480432"/>
              <a:gd name="connsiteY16" fmla="*/ 405027 h 803189"/>
              <a:gd name="connsiteX17" fmla="*/ 3164702 w 6480432"/>
              <a:gd name="connsiteY17" fmla="*/ 377567 h 803189"/>
              <a:gd name="connsiteX18" fmla="*/ 3356918 w 6480432"/>
              <a:gd name="connsiteY18" fmla="*/ 377567 h 803189"/>
              <a:gd name="connsiteX19" fmla="*/ 3466756 w 6480432"/>
              <a:gd name="connsiteY19" fmla="*/ 377567 h 803189"/>
              <a:gd name="connsiteX20" fmla="*/ 3466756 w 6480432"/>
              <a:gd name="connsiteY20" fmla="*/ 377567 h 803189"/>
              <a:gd name="connsiteX21" fmla="*/ 3590324 w 6480432"/>
              <a:gd name="connsiteY21" fmla="*/ 308919 h 803189"/>
              <a:gd name="connsiteX22" fmla="*/ 3892378 w 6480432"/>
              <a:gd name="connsiteY22" fmla="*/ 302054 h 803189"/>
              <a:gd name="connsiteX23" fmla="*/ 4208162 w 6480432"/>
              <a:gd name="connsiteY23" fmla="*/ 267730 h 803189"/>
              <a:gd name="connsiteX24" fmla="*/ 4427837 w 6480432"/>
              <a:gd name="connsiteY24" fmla="*/ 260865 h 803189"/>
              <a:gd name="connsiteX25" fmla="*/ 4599459 w 6480432"/>
              <a:gd name="connsiteY25" fmla="*/ 219676 h 803189"/>
              <a:gd name="connsiteX26" fmla="*/ 4709297 w 6480432"/>
              <a:gd name="connsiteY26" fmla="*/ 226540 h 803189"/>
              <a:gd name="connsiteX27" fmla="*/ 4826000 w 6480432"/>
              <a:gd name="connsiteY27" fmla="*/ 178486 h 803189"/>
              <a:gd name="connsiteX28" fmla="*/ 5018216 w 6480432"/>
              <a:gd name="connsiteY28" fmla="*/ 199081 h 803189"/>
              <a:gd name="connsiteX29" fmla="*/ 5176108 w 6480432"/>
              <a:gd name="connsiteY29" fmla="*/ 164757 h 803189"/>
              <a:gd name="connsiteX30" fmla="*/ 5313405 w 6480432"/>
              <a:gd name="connsiteY30" fmla="*/ 123567 h 803189"/>
              <a:gd name="connsiteX31" fmla="*/ 5430108 w 6480432"/>
              <a:gd name="connsiteY31" fmla="*/ 116703 h 803189"/>
              <a:gd name="connsiteX32" fmla="*/ 5594864 w 6480432"/>
              <a:gd name="connsiteY32" fmla="*/ 116703 h 803189"/>
              <a:gd name="connsiteX33" fmla="*/ 5752756 w 6480432"/>
              <a:gd name="connsiteY33" fmla="*/ 89243 h 803189"/>
              <a:gd name="connsiteX34" fmla="*/ 5938108 w 6480432"/>
              <a:gd name="connsiteY34" fmla="*/ 68649 h 803189"/>
              <a:gd name="connsiteX35" fmla="*/ 6109729 w 6480432"/>
              <a:gd name="connsiteY35" fmla="*/ 75513 h 803189"/>
              <a:gd name="connsiteX36" fmla="*/ 6260756 w 6480432"/>
              <a:gd name="connsiteY36" fmla="*/ 68649 h 803189"/>
              <a:gd name="connsiteX37" fmla="*/ 6343135 w 6480432"/>
              <a:gd name="connsiteY37" fmla="*/ 0 h 803189"/>
              <a:gd name="connsiteX38" fmla="*/ 6480432 w 6480432"/>
              <a:gd name="connsiteY38" fmla="*/ 34324 h 80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480432" h="803189">
                <a:moveTo>
                  <a:pt x="0" y="803189"/>
                </a:moveTo>
                <a:lnTo>
                  <a:pt x="254000" y="768865"/>
                </a:lnTo>
                <a:lnTo>
                  <a:pt x="432486" y="741405"/>
                </a:lnTo>
                <a:lnTo>
                  <a:pt x="645297" y="693351"/>
                </a:lnTo>
                <a:lnTo>
                  <a:pt x="864973" y="686486"/>
                </a:lnTo>
                <a:lnTo>
                  <a:pt x="1029729" y="652162"/>
                </a:lnTo>
                <a:lnTo>
                  <a:pt x="1263135" y="631567"/>
                </a:lnTo>
                <a:lnTo>
                  <a:pt x="1359243" y="597243"/>
                </a:lnTo>
                <a:lnTo>
                  <a:pt x="1482810" y="590378"/>
                </a:lnTo>
                <a:lnTo>
                  <a:pt x="1633837" y="590378"/>
                </a:lnTo>
                <a:lnTo>
                  <a:pt x="1709351" y="590378"/>
                </a:lnTo>
                <a:lnTo>
                  <a:pt x="1784864" y="535459"/>
                </a:lnTo>
                <a:lnTo>
                  <a:pt x="2004540" y="521730"/>
                </a:lnTo>
                <a:lnTo>
                  <a:pt x="2196756" y="501135"/>
                </a:lnTo>
                <a:lnTo>
                  <a:pt x="2450756" y="453081"/>
                </a:lnTo>
                <a:lnTo>
                  <a:pt x="2718486" y="432486"/>
                </a:lnTo>
                <a:lnTo>
                  <a:pt x="2958756" y="405027"/>
                </a:lnTo>
                <a:lnTo>
                  <a:pt x="3164702" y="377567"/>
                </a:lnTo>
                <a:lnTo>
                  <a:pt x="3356918" y="377567"/>
                </a:lnTo>
                <a:lnTo>
                  <a:pt x="3466756" y="377567"/>
                </a:lnTo>
                <a:lnTo>
                  <a:pt x="3466756" y="377567"/>
                </a:lnTo>
                <a:lnTo>
                  <a:pt x="3590324" y="308919"/>
                </a:lnTo>
                <a:lnTo>
                  <a:pt x="3892378" y="302054"/>
                </a:lnTo>
                <a:lnTo>
                  <a:pt x="4208162" y="267730"/>
                </a:lnTo>
                <a:lnTo>
                  <a:pt x="4427837" y="260865"/>
                </a:lnTo>
                <a:lnTo>
                  <a:pt x="4599459" y="219676"/>
                </a:lnTo>
                <a:lnTo>
                  <a:pt x="4709297" y="226540"/>
                </a:lnTo>
                <a:lnTo>
                  <a:pt x="4826000" y="178486"/>
                </a:lnTo>
                <a:lnTo>
                  <a:pt x="5018216" y="199081"/>
                </a:lnTo>
                <a:lnTo>
                  <a:pt x="5176108" y="164757"/>
                </a:lnTo>
                <a:lnTo>
                  <a:pt x="5313405" y="123567"/>
                </a:lnTo>
                <a:lnTo>
                  <a:pt x="5430108" y="116703"/>
                </a:lnTo>
                <a:lnTo>
                  <a:pt x="5594864" y="116703"/>
                </a:lnTo>
                <a:lnTo>
                  <a:pt x="5752756" y="89243"/>
                </a:lnTo>
                <a:lnTo>
                  <a:pt x="5938108" y="68649"/>
                </a:lnTo>
                <a:lnTo>
                  <a:pt x="6109729" y="75513"/>
                </a:lnTo>
                <a:lnTo>
                  <a:pt x="6260756" y="68649"/>
                </a:lnTo>
                <a:lnTo>
                  <a:pt x="6343135" y="0"/>
                </a:lnTo>
                <a:lnTo>
                  <a:pt x="6480432" y="34324"/>
                </a:ln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302125" y="3441700"/>
            <a:ext cx="4530725" cy="1982788"/>
            <a:chOff x="4301613" y="3441290"/>
            <a:chExt cx="4531032" cy="1982959"/>
          </a:xfrm>
        </p:grpSpPr>
        <p:sp>
          <p:nvSpPr>
            <p:cNvPr id="15" name="Rounded Rectangle 14"/>
            <p:cNvSpPr/>
            <p:nvPr/>
          </p:nvSpPr>
          <p:spPr>
            <a:xfrm rot="21381972">
              <a:off x="6003528" y="5032102"/>
              <a:ext cx="1951170" cy="392147"/>
            </a:xfrm>
            <a:prstGeom prst="roundRect">
              <a:avLst/>
            </a:prstGeom>
            <a:noFill/>
            <a:ln w="38100" cmpd="sng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pic>
          <p:nvPicPr>
            <p:cNvPr id="1845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6344" r="3709" b="46239"/>
            <a:stretch>
              <a:fillRect/>
            </a:stretch>
          </p:blipFill>
          <p:spPr bwMode="auto">
            <a:xfrm>
              <a:off x="4301613" y="3441290"/>
              <a:ext cx="4531032" cy="1425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682625"/>
            <a:ext cx="5875338" cy="3810000"/>
            <a:chOff x="0" y="683284"/>
            <a:chExt cx="5874773" cy="3810000"/>
          </a:xfrm>
        </p:grpSpPr>
        <p:pic>
          <p:nvPicPr>
            <p:cNvPr id="1845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99"/>
            <a:stretch>
              <a:fillRect/>
            </a:stretch>
          </p:blipFill>
          <p:spPr bwMode="auto">
            <a:xfrm>
              <a:off x="0" y="683284"/>
              <a:ext cx="3683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>
            <a:xfrm>
              <a:off x="220642" y="834097"/>
              <a:ext cx="165084" cy="598487"/>
            </a:xfrm>
            <a:prstGeom prst="down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5723975" y="3269322"/>
              <a:ext cx="150798" cy="644525"/>
            </a:xfrm>
            <a:prstGeom prst="down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7" name="TextBox 6"/>
            <p:cNvSpPr txBox="1">
              <a:spLocks noChangeArrowheads="1"/>
            </p:cNvSpPr>
            <p:nvPr/>
          </p:nvSpPr>
          <p:spPr bwMode="auto">
            <a:xfrm>
              <a:off x="2377593" y="755855"/>
              <a:ext cx="1249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pre-Sandy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BC35DE-0D57-2343-8240-110E26B4DCE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0" y="36513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Field Trip Review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0" y="4086225"/>
            <a:ext cx="3695700" cy="2771775"/>
            <a:chOff x="0" y="4086532"/>
            <a:chExt cx="3695290" cy="2771468"/>
          </a:xfrm>
        </p:grpSpPr>
        <p:pic>
          <p:nvPicPr>
            <p:cNvPr id="18449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6532"/>
              <a:ext cx="3695290" cy="277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Box 20"/>
            <p:cNvSpPr txBox="1">
              <a:spLocks noChangeArrowheads="1"/>
            </p:cNvSpPr>
            <p:nvPr/>
          </p:nvSpPr>
          <p:spPr bwMode="auto">
            <a:xfrm>
              <a:off x="2323398" y="4149099"/>
              <a:ext cx="13523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post-Sandy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69844" y="4172248"/>
              <a:ext cx="130161" cy="301592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447639" y="4170661"/>
              <a:ext cx="128574" cy="301592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636545" y="4480188"/>
              <a:ext cx="128573" cy="300005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76313" y="1341438"/>
            <a:ext cx="6142037" cy="2574925"/>
            <a:chOff x="976027" y="1340756"/>
            <a:chExt cx="6142035" cy="2576113"/>
          </a:xfrm>
        </p:grpSpPr>
        <p:sp>
          <p:nvSpPr>
            <p:cNvPr id="25" name="Down Arrow 24"/>
            <p:cNvSpPr/>
            <p:nvPr/>
          </p:nvSpPr>
          <p:spPr>
            <a:xfrm>
              <a:off x="6989475" y="3608752"/>
              <a:ext cx="128587" cy="300175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6354475" y="3615105"/>
              <a:ext cx="128587" cy="301764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6662450" y="3607163"/>
              <a:ext cx="128587" cy="300176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976027" y="1340756"/>
              <a:ext cx="128587" cy="301764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391952" y="1348697"/>
              <a:ext cx="128587" cy="300176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1709452" y="1402697"/>
              <a:ext cx="128587" cy="300176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138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</Words>
  <Application>Microsoft Macintosh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Robert Pockalny</cp:lastModifiedBy>
  <cp:revision>1</cp:revision>
  <dcterms:created xsi:type="dcterms:W3CDTF">2018-04-07T13:28:42Z</dcterms:created>
  <dcterms:modified xsi:type="dcterms:W3CDTF">2018-04-07T13:30:45Z</dcterms:modified>
</cp:coreProperties>
</file>