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Analyse how hurricane track, wind speed, and pressure are related and are affected by the sea </a:t>
            </a:r>
            <a:r>
              <a:rPr lang="en"/>
              <a:t>surface</a:t>
            </a:r>
            <a:r>
              <a:rPr lang="en"/>
              <a:t> temperature. This will be done by creating a python program to visualize these attributes. 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 from the National Oceanic and Atmospheric Administration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32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Code </a:t>
            </a:r>
            <a:endParaRPr/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78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Demonstration…</a:t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</a:t>
            </a:r>
            <a:endParaRPr/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Hurricanes are most prevalent in the south western part of the north atlantic</a:t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Warmest water temps are in the gulf of mexico</a:t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higher the pressure the lower the wind speed and vice versa </a:t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Generally, Wind speed increases as a storm moves over warmer water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