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Motivation</a:t>
            </a:r>
            <a:endParaRPr/>
          </a:p>
        </p:txBody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Analyse how hurricane track, wind speed, and pressure are related and are affected by the sea </a:t>
            </a:r>
            <a:r>
              <a:rPr lang="en"/>
              <a:t>surface</a:t>
            </a:r>
            <a:r>
              <a:rPr lang="en"/>
              <a:t> temperature. This will be done by creating a python program to visualize these attributes. </a:t>
            </a:r>
            <a:endParaRPr/>
          </a:p>
          <a:p>
            <a:pPr indent="0" lvl="0" marL="0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Data from the National Oceanic and Atmospheric Administration</a:t>
            </a:r>
            <a:endParaRPr/>
          </a:p>
          <a:p>
            <a:pPr indent="0" lvl="0" marL="0" rtl="0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 txBox="1"/>
          <p:nvPr>
            <p:ph type="title"/>
          </p:nvPr>
        </p:nvSpPr>
        <p:spPr>
          <a:xfrm>
            <a:off x="311700" y="43297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Code </a:t>
            </a:r>
            <a:endParaRPr/>
          </a:p>
        </p:txBody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311700" y="1152475"/>
            <a:ext cx="8520600" cy="3786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Demonstration…</a:t>
            </a:r>
            <a:endParaRPr sz="2400"/>
          </a:p>
          <a:p>
            <a:pPr indent="0" lvl="0" marL="0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Analysis</a:t>
            </a:r>
            <a:endParaRPr/>
          </a:p>
        </p:txBody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</a:pPr>
            <a:r>
              <a:rPr lang="en">
                <a:solidFill>
                  <a:schemeClr val="dk1"/>
                </a:solidFill>
              </a:rPr>
              <a:t>Hurricanes are most prevalent in the south western part of the north atlantic</a:t>
            </a:r>
            <a:endParaRPr>
              <a:solidFill>
                <a:schemeClr val="dk1"/>
              </a:solidFill>
            </a:endParaRPr>
          </a:p>
          <a:p>
            <a: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</a:pPr>
            <a:r>
              <a:rPr lang="en">
                <a:solidFill>
                  <a:schemeClr val="dk1"/>
                </a:solidFill>
              </a:rPr>
              <a:t>Warmest water temps are in the gulf of mexico</a:t>
            </a:r>
            <a:endParaRPr>
              <a:solidFill>
                <a:schemeClr val="dk1"/>
              </a:solidFill>
            </a:endParaRPr>
          </a:p>
          <a:p>
            <a: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</a:pPr>
            <a:r>
              <a:rPr lang="en">
                <a:solidFill>
                  <a:schemeClr val="dk1"/>
                </a:solidFill>
              </a:rPr>
              <a:t>The higher the pressure the lower the wind speed and vice versa </a:t>
            </a:r>
            <a:endParaRPr>
              <a:solidFill>
                <a:schemeClr val="dk1"/>
              </a:solidFill>
            </a:endParaRPr>
          </a:p>
          <a:p>
            <a: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</a:pPr>
            <a:r>
              <a:rPr lang="en">
                <a:solidFill>
                  <a:schemeClr val="dk1"/>
                </a:solidFill>
              </a:rPr>
              <a:t>Generally, Wind speed increases as a storm moves over warmer water</a:t>
            </a:r>
            <a:endParaRPr>
              <a:solidFill>
                <a:schemeClr val="dk1"/>
              </a:solidFill>
            </a:endParaRPr>
          </a:p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