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8" r:id="rId3"/>
    <p:sldId id="277" r:id="rId4"/>
    <p:sldId id="281" r:id="rId5"/>
    <p:sldId id="280" r:id="rId6"/>
    <p:sldId id="279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90" r:id="rId34"/>
    <p:sldId id="289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50" autoAdjust="0"/>
  </p:normalViewPr>
  <p:slideViewPr>
    <p:cSldViewPr snapToGrid="0" snapToObjects="1">
      <p:cViewPr varScale="1">
        <p:scale>
          <a:sx n="71" d="100"/>
          <a:sy n="71" d="100"/>
        </p:scale>
        <p:origin x="-16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4D8DEE8-7A87-4E01-8ADE-4C49CDD43F74}" type="datetime1">
              <a:rPr lang="en-US" smtClean="0"/>
              <a:pPr/>
              <a:t>5/3/18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F9461-E3EB-40CD-B93F-E5CBBBD8E0BA}" type="datetimeFigureOut">
              <a:rPr lang="en-US" smtClean="0"/>
              <a:pPr/>
              <a:t>5/3/18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7543-9AAE-4E9F-B28C-4FCCFD07D4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78FA3-38AD-400D-A4D2-18E8EF129E5F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F424-F111-43CB-9C75-D52325012943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A8BBF0-342D-409A-9C0A-B1B451E92883}" type="datetime1">
              <a:rPr lang="en-US" smtClean="0"/>
              <a:pPr/>
              <a:t>5/3/18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A190-4BDC-4D39-B5BB-A14B3E8B1B3D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D52F2-9B11-4FC0-9217-7D20B3AC9849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3737-8506-438E-ABC0-0BE7E06DCCA6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D58AA-1C84-40C9-BFEE-631CCB17636C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542C1-4E96-413B-B72E-6C4B39D85C9D}" type="datetime1">
              <a:rPr lang="en-US" smtClean="0"/>
              <a:pPr/>
              <a:t>5/3/18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2AA2-D442-471A-9D69-80392E1E581D}" type="datetime1">
              <a:rPr lang="en-US" smtClean="0"/>
              <a:pPr/>
              <a:t>5/3/18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EC43563C-D9B3-4432-B336-144C997D6215}" type="datetime1">
              <a:rPr lang="en-US" smtClean="0"/>
              <a:pPr/>
              <a:t>5/3/18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arthquake.usgs.gov/earthquakes/map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mrt.org/GMRTMapTool/" TargetMode="Externa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390769" y="801078"/>
            <a:ext cx="8538307" cy="580292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000000"/>
                </a:solidFill>
              </a:rPr>
              <a:t>Distribution of earthquakes(Magnitude ≥ 6.0) Occurring between 2000-present  </a:t>
            </a:r>
            <a:endParaRPr lang="en-US" sz="4000" b="1" dirty="0">
              <a:solidFill>
                <a:srgbClr val="000000"/>
              </a:solidFill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3591170" y="4775201"/>
            <a:ext cx="1981200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Maddy Fasca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038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501657"/>
            <a:ext cx="8381260" cy="252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42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4" y="2196097"/>
            <a:ext cx="7737230" cy="319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59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you run all of the code</a:t>
            </a:r>
            <a:endParaRPr lang="en-US" dirty="0"/>
          </a:p>
        </p:txBody>
      </p:sp>
      <p:pic>
        <p:nvPicPr>
          <p:cNvPr id="3" name="Picture 2" descr="Screen Shot 2018-05-03 at 8.14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/>
          <a:stretch/>
        </p:blipFill>
        <p:spPr>
          <a:xfrm>
            <a:off x="0" y="1410241"/>
            <a:ext cx="8909537" cy="483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12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Widget/Slider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686804"/>
            <a:ext cx="7170615" cy="485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83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0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94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1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7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2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55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3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79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4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8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69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5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16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Earthquake Hazards effect nearby communities</a:t>
            </a:r>
          </a:p>
          <a:p>
            <a:pPr lvl="1"/>
            <a:r>
              <a:rPr lang="en-US" sz="2400" dirty="0" smtClean="0"/>
              <a:t>Tsunami</a:t>
            </a:r>
          </a:p>
          <a:p>
            <a:pPr lvl="1"/>
            <a:r>
              <a:rPr lang="en-US" sz="2400" dirty="0" smtClean="0"/>
              <a:t>Landslides</a:t>
            </a:r>
          </a:p>
          <a:p>
            <a:pPr lvl="1"/>
            <a:r>
              <a:rPr lang="en-US" sz="2400" dirty="0" smtClean="0"/>
              <a:t>Liquefaction</a:t>
            </a:r>
          </a:p>
          <a:p>
            <a:pPr lvl="1"/>
            <a:r>
              <a:rPr lang="en-US" sz="2400" dirty="0" smtClean="0"/>
              <a:t>Ground shaking</a:t>
            </a:r>
          </a:p>
          <a:p>
            <a:pPr lvl="1"/>
            <a:r>
              <a:rPr lang="en-US" sz="2400" dirty="0" smtClean="0"/>
              <a:t>Land Subsidence </a:t>
            </a:r>
          </a:p>
          <a:p>
            <a:r>
              <a:rPr lang="en-US" sz="2600" dirty="0" smtClean="0"/>
              <a:t>Very important to know where larger earthquakes are occurring  </a:t>
            </a:r>
          </a:p>
          <a:p>
            <a:pPr marL="365760" lvl="1" indent="0">
              <a:buNone/>
            </a:pPr>
            <a:endParaRPr lang="en-US" sz="2400" dirty="0" smtClean="0"/>
          </a:p>
          <a:p>
            <a:pPr marL="365760" lvl="1" indent="0">
              <a:buNone/>
            </a:pPr>
            <a:endParaRPr lang="en-US" sz="2400" dirty="0"/>
          </a:p>
          <a:p>
            <a:pPr marL="365760" lvl="1" indent="0">
              <a:buNone/>
            </a:pPr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793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6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55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7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0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8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496" b="27264"/>
          <a:stretch/>
        </p:blipFill>
        <p:spPr>
          <a:xfrm>
            <a:off x="1445846" y="1953846"/>
            <a:ext cx="6271847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8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9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58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0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8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37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1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08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79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3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82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4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17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49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 </a:t>
            </a:r>
            <a:r>
              <a:rPr lang="en-US" sz="2600" u="sng" dirty="0">
                <a:hlinkClick r:id="rId2"/>
              </a:rPr>
              <a:t>https://earthquake.usgs.gov/earthquakes/map/</a:t>
            </a:r>
            <a:r>
              <a:rPr lang="en-US" sz="2600" dirty="0"/>
              <a:t> </a:t>
            </a:r>
            <a:endParaRPr lang="en-US" sz="2600" dirty="0" smtClean="0"/>
          </a:p>
          <a:p>
            <a:endParaRPr lang="en-US" sz="2600" dirty="0" smtClean="0"/>
          </a:p>
          <a:p>
            <a:r>
              <a:rPr lang="en-US" sz="2600" dirty="0" smtClean="0"/>
              <a:t>Earthquakes Selected</a:t>
            </a:r>
          </a:p>
          <a:p>
            <a:pPr lvl="1"/>
            <a:r>
              <a:rPr lang="en-US" sz="2600" dirty="0" smtClean="0"/>
              <a:t>2804 Earthquakes</a:t>
            </a:r>
          </a:p>
          <a:p>
            <a:pPr lvl="1"/>
            <a:r>
              <a:rPr lang="en-US" sz="2600" dirty="0" smtClean="0"/>
              <a:t>Worldwide Events</a:t>
            </a:r>
          </a:p>
          <a:p>
            <a:pPr lvl="1"/>
            <a:r>
              <a:rPr lang="en-US" sz="2600" dirty="0" smtClean="0"/>
              <a:t>Time Frame 2000 to Present</a:t>
            </a:r>
          </a:p>
          <a:p>
            <a:pPr lvl="1"/>
            <a:r>
              <a:rPr lang="en-US" sz="2600" dirty="0" smtClean="0"/>
              <a:t>Magnitude ≥ 6.0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31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8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00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7_e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27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4188" r="26282" b="27264"/>
          <a:stretch/>
        </p:blipFill>
        <p:spPr>
          <a:xfrm>
            <a:off x="1426307" y="1953846"/>
            <a:ext cx="6291385" cy="27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08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Magnitude </a:t>
            </a:r>
            <a:r>
              <a:rPr lang="en-US" dirty="0" err="1" smtClean="0"/>
              <a:t>vs</a:t>
            </a:r>
            <a:r>
              <a:rPr lang="en-US" dirty="0" smtClean="0"/>
              <a:t> Depth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99"/>
          <a:stretch/>
        </p:blipFill>
        <p:spPr>
          <a:xfrm>
            <a:off x="381000" y="2108076"/>
            <a:ext cx="8196385" cy="32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38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Magnitude </a:t>
            </a:r>
            <a:r>
              <a:rPr lang="en-US" dirty="0" err="1" smtClean="0"/>
              <a:t>vs</a:t>
            </a:r>
            <a:r>
              <a:rPr lang="en-US" dirty="0" smtClean="0"/>
              <a:t> Depth</a:t>
            </a:r>
            <a:endParaRPr lang="en-US" dirty="0"/>
          </a:p>
        </p:txBody>
      </p:sp>
      <p:pic>
        <p:nvPicPr>
          <p:cNvPr id="3" name="Picture 2" descr="Screen Shot 2018-05-02 at 8.32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13" y="1124986"/>
            <a:ext cx="8942787" cy="3043032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" r="4016" b="49595"/>
          <a:stretch/>
        </p:blipFill>
        <p:spPr>
          <a:xfrm>
            <a:off x="201214" y="4168018"/>
            <a:ext cx="8867704" cy="268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59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Earthquakes per year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9" r="12728" b="21972"/>
          <a:stretch/>
        </p:blipFill>
        <p:spPr>
          <a:xfrm>
            <a:off x="381000" y="1609963"/>
            <a:ext cx="8381261" cy="2128731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4"/>
          <a:stretch/>
        </p:blipFill>
        <p:spPr>
          <a:xfrm>
            <a:off x="381000" y="3738694"/>
            <a:ext cx="8381260" cy="282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27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Magnitude count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58" r="21190"/>
          <a:stretch/>
        </p:blipFill>
        <p:spPr>
          <a:xfrm>
            <a:off x="934520" y="1592075"/>
            <a:ext cx="7827739" cy="2218173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64" y="3971244"/>
            <a:ext cx="7847296" cy="257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79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896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8-05-03 at 10.48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7651"/>
            <a:ext cx="9144000" cy="555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76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8-05-03 at 8.14.4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/>
          <a:stretch/>
        </p:blipFill>
        <p:spPr>
          <a:xfrm>
            <a:off x="0" y="922718"/>
            <a:ext cx="8909537" cy="483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69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77" y="484113"/>
            <a:ext cx="8616461" cy="555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92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"/>
          <a:stretch/>
        </p:blipFill>
        <p:spPr>
          <a:xfrm>
            <a:off x="801076" y="2127224"/>
            <a:ext cx="7824413" cy="34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78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07" y="2251367"/>
            <a:ext cx="7118815" cy="286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hlinkClick r:id="rId2"/>
              </a:rPr>
              <a:t>https://www.gmrt.org/GMRTMapTool/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(</a:t>
            </a:r>
            <a:r>
              <a:rPr lang="en-US" dirty="0" err="1" smtClean="0"/>
              <a:t>Netcdf</a:t>
            </a:r>
            <a:r>
              <a:rPr lang="en-US" dirty="0" smtClean="0"/>
              <a:t> grid)</a:t>
            </a:r>
            <a:endParaRPr lang="en-US" dirty="0"/>
          </a:p>
        </p:txBody>
      </p:sp>
      <p:pic>
        <p:nvPicPr>
          <p:cNvPr id="5" name="Picture 4" descr="Screen Shot 2018-05-03 at 10.14.5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3858"/>
            <a:ext cx="7874000" cy="421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36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93" y="2234247"/>
            <a:ext cx="7541846" cy="311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40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m.pptx</Template>
  <TotalTime>247</TotalTime>
  <Words>102</Words>
  <Application>Microsoft Macintosh PowerPoint</Application>
  <PresentationFormat>On-screen Show (4:3)</PresentationFormat>
  <Paragraphs>36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Grid</vt:lpstr>
      <vt:lpstr>PowerPoint Presentation</vt:lpstr>
      <vt:lpstr>Motivation</vt:lpstr>
      <vt:lpstr>Data</vt:lpstr>
      <vt:lpstr>PowerPoint Presentation</vt:lpstr>
      <vt:lpstr>PowerPoint Presentation</vt:lpstr>
      <vt:lpstr>Code </vt:lpstr>
      <vt:lpstr>Code </vt:lpstr>
      <vt:lpstr>Code (Netcdf grid)</vt:lpstr>
      <vt:lpstr>Code</vt:lpstr>
      <vt:lpstr>code</vt:lpstr>
      <vt:lpstr>code</vt:lpstr>
      <vt:lpstr>After you run all of the code</vt:lpstr>
      <vt:lpstr>Widget/Slider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Magnitude vs Depth</vt:lpstr>
      <vt:lpstr>Magnitude vs Depth</vt:lpstr>
      <vt:lpstr>Earthquakes per year</vt:lpstr>
      <vt:lpstr>Magnitude count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Maddy Fasca</dc:creator>
  <cp:lastModifiedBy>Maddy Fasca</cp:lastModifiedBy>
  <cp:revision>26</cp:revision>
  <dcterms:created xsi:type="dcterms:W3CDTF">2018-05-03T11:39:58Z</dcterms:created>
  <dcterms:modified xsi:type="dcterms:W3CDTF">2018-05-03T18:52:18Z</dcterms:modified>
</cp:coreProperties>
</file>