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74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EB311-61F5-422F-942D-CE8D06AC20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B5EA2F-FA09-4F49-A4A1-156E24037E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B63E12-8FF8-4F1C-AA4E-8A4679687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7160-219B-4120-B185-2E729486161E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8FC7CB-A4F2-434F-AA87-B58E9E454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9F0B1B-5E74-4C89-A62A-78545B114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7955-7C59-40A3-A51F-FC5FEA3D4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026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F949E3-16EC-407B-B55C-3F649FD17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B26CD1-7164-4619-B487-9FDFD45E11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55282A-DAC8-4AB7-B8CC-747767ABE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7160-219B-4120-B185-2E729486161E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C8798D-295F-4FED-9720-1125B4D09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4E123F-63B5-432C-A345-F419586A7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7955-7C59-40A3-A51F-FC5FEA3D4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805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978E37A-64E9-4020-9DAE-C7A8E8FE83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601104-BE40-4018-BF43-67CFF84BCA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4735BD-B6B4-4FC1-9461-BE925F252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7160-219B-4120-B185-2E729486161E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111987-C7D1-4B4E-9C91-A49FDBDB0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9D4556-BB5A-4922-9508-2E27C0010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7955-7C59-40A3-A51F-FC5FEA3D4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940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3BD43-5800-498C-8449-E0167B1E4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4668C8-F597-4E61-AFE5-89E0671317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D2B0D1-9BA0-4803-869F-F68FF4119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7160-219B-4120-B185-2E729486161E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98EA76-19D0-4E18-A205-EA3301B0C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4FAD7B-99EF-4778-BC25-82C38C63C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7955-7C59-40A3-A51F-FC5FEA3D4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087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D4A1CA-8F1F-47B8-A8F2-CA1C02934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72C764-F8CE-4489-B3B1-241C0B0B7E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7898F0-27FA-46C9-B073-A0B1F5D1F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7160-219B-4120-B185-2E729486161E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3960B6-C443-4DF3-BC5B-82B72CB00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6FA646-D683-4002-8DE3-F7B61006F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7955-7C59-40A3-A51F-FC5FEA3D4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744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9C6EA-B5F9-429B-95B7-29EBB33F1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AE57CD-EDF3-4068-A163-FA1783C4C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D02AC7-FEAA-4F7F-8EC8-7177463427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69F20B-45BE-46BB-B30A-F1FB5735C6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7160-219B-4120-B185-2E729486161E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9FDD8C-88CF-4FAE-A80A-545812044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B765A2-FE20-4A47-9D30-115C89A98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7955-7C59-40A3-A51F-FC5FEA3D4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453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7098EB-6D94-4E6C-94CA-7BE1010C1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8A4B6B-32C6-4CEB-8185-6A59FF3FED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1CA5AD-C6AA-4E0F-879E-F382F261CA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AF7EA0-767D-48C1-A3D0-A89A4988A3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FFF811-227F-4D9C-B1A4-24D2D47AAE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7B19BC-D2AF-42CD-A869-7DCFFCA9D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7160-219B-4120-B185-2E729486161E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17ADD1F-4F8B-4E48-88F1-4F187FFB2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B08958-A69E-49B2-A941-CD876CFD1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7955-7C59-40A3-A51F-FC5FEA3D4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622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A498C5-317C-45F7-9E1C-30DDF776C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B9767F-63EC-4B36-80CA-ECF2D2C53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7160-219B-4120-B185-2E729486161E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701808-C43B-489C-8DCE-6B85DD3DA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B16EB2-FB65-42BE-A7BB-7EF249971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7955-7C59-40A3-A51F-FC5FEA3D4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918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7B6307-670B-4CD2-9594-3C71B9A8E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7160-219B-4120-B185-2E729486161E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61C995-0F6B-4B2D-AE51-1C2DA12C6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294BBD-5B4F-4804-A461-BB4BB808B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7955-7C59-40A3-A51F-FC5FEA3D4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962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357BC-F357-42DF-8768-6A4424A23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1F4845-026A-4C09-86FA-237C6F44B1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74E41A-3890-4C5A-A7A2-2E2598E5A1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1C17C6-60B5-4A4C-8D4E-8B7800D7F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7160-219B-4120-B185-2E729486161E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5741EA-F84C-4139-B86E-E9705C6EA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EF4D75-6336-41AC-BE35-2C0956359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7955-7C59-40A3-A51F-FC5FEA3D4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436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F2AAD-560C-46D4-B467-809D8E0BC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A553BE-4D80-4070-9BC7-96A5F196E7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5200C5-8323-40A7-9A3E-803240151A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0A0F45-B9DE-41A4-9F22-D4A094E38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7160-219B-4120-B185-2E729486161E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D14220-C25A-4407-882C-6F7B53F05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A2B45E-6C70-4F34-BA58-3B9D89C88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7955-7C59-40A3-A51F-FC5FEA3D4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24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  <a:extLst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9EF2A1-DC7A-4BF8-9931-34E87F5B8E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AF177F-57B8-481C-AA7E-57A69B06AB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528E8F-7967-48E6-A9E0-096E0E367B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57160-219B-4120-B185-2E729486161E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8F0844-7999-43A9-90B3-87862AADAA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D42F39-7E96-408F-B353-EDB76CBBA2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B67955-7C59-40A3-A51F-FC5FEA3D4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821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D2C4BFA1-2075-4901-9E24-E41D1FDD51FD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55481" y="498348"/>
            <a:ext cx="9902663" cy="5861304"/>
            <a:chOff x="1155481" y="498348"/>
            <a:chExt cx="9902663" cy="5861304"/>
          </a:xfrm>
        </p:grpSpPr>
        <p:sp>
          <p:nvSpPr>
            <p:cNvPr id="9" name="Oval 5">
              <a:extLst>
                <a:ext uri="{FF2B5EF4-FFF2-40B4-BE49-F238E27FC236}">
                  <a16:creationId xmlns:a16="http://schemas.microsoft.com/office/drawing/2014/main" id="{985A7375-E3AF-4F5C-85AE-17E8832952CA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5481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0307F65-8304-4FA8-A841-D4D7625411BE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196840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1" name="Oval 5">
              <a:extLst>
                <a:ext uri="{FF2B5EF4-FFF2-40B4-BE49-F238E27FC236}">
                  <a16:creationId xmlns:a16="http://schemas.microsoft.com/office/drawing/2014/main" id="{C8B8394C-136F-4E05-A002-D93A5E79CD50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65348" y="498348"/>
              <a:ext cx="5861304" cy="5861304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053FB2EE-284F-4C87-AB3D-BBF87A9FAB9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14600"/>
            <a:ext cx="12192000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AA6ADE5-5A30-4842-91C9-F7926BEA3A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776538"/>
            <a:ext cx="9144000" cy="1381188"/>
          </a:xfrm>
        </p:spPr>
        <p:txBody>
          <a:bodyPr anchor="ctr">
            <a:normAutofit/>
          </a:bodyPr>
          <a:lstStyle/>
          <a:p>
            <a:r>
              <a:rPr lang="en-US" sz="4000">
                <a:solidFill>
                  <a:schemeClr val="bg2"/>
                </a:solidFill>
              </a:rPr>
              <a:t>Significant Volcanic Eruptions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EB74CC-6B0F-42BE-A730-2E2824BAF2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95800"/>
            <a:ext cx="9144000" cy="762000"/>
          </a:xfrm>
        </p:spPr>
        <p:txBody>
          <a:bodyPr>
            <a:normAutofit/>
          </a:bodyPr>
          <a:lstStyle/>
          <a:p>
            <a:r>
              <a:rPr lang="en-US" sz="1800"/>
              <a:t>By Gabby Hummel</a:t>
            </a:r>
          </a:p>
        </p:txBody>
      </p:sp>
    </p:spTree>
    <p:extLst>
      <p:ext uri="{BB962C8B-B14F-4D97-AF65-F5344CB8AC3E}">
        <p14:creationId xmlns:p14="http://schemas.microsoft.com/office/powerpoint/2010/main" val="15039567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9C0EB-7223-45E3-BFD4-CDC8D4172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143" y="1645920"/>
            <a:ext cx="3522879" cy="4470821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About the Data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5661FF-DEF2-4EAF-8C5F-CCB9F86BF6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4109" y="1645920"/>
            <a:ext cx="5919503" cy="447082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Significant Volcanic Eruption Database</a:t>
            </a:r>
          </a:p>
          <a:p>
            <a:r>
              <a:rPr lang="en-US" dirty="0"/>
              <a:t>Over 500 significant eruptions</a:t>
            </a:r>
          </a:p>
          <a:p>
            <a:r>
              <a:rPr lang="en-US" dirty="0"/>
              <a:t>Significant = one that meats at least one of the following criteria:</a:t>
            </a:r>
          </a:p>
          <a:p>
            <a:pPr lvl="1"/>
            <a:r>
              <a:rPr lang="en-US" dirty="0"/>
              <a:t>Caused fatalities</a:t>
            </a:r>
          </a:p>
          <a:p>
            <a:pPr lvl="1"/>
            <a:r>
              <a:rPr lang="en-US" dirty="0"/>
              <a:t>Caused moderate damage ( at least $1 million)</a:t>
            </a:r>
          </a:p>
          <a:p>
            <a:pPr lvl="1"/>
            <a:r>
              <a:rPr lang="en-US" dirty="0"/>
              <a:t>VEI of 6 or larger</a:t>
            </a:r>
          </a:p>
          <a:p>
            <a:pPr lvl="1"/>
            <a:r>
              <a:rPr lang="en-US" dirty="0"/>
              <a:t>Caused a tsunami</a:t>
            </a:r>
          </a:p>
          <a:p>
            <a:pPr lvl="1"/>
            <a:r>
              <a:rPr lang="en-US" dirty="0"/>
              <a:t>Associated with a major earthquake</a:t>
            </a:r>
          </a:p>
        </p:txBody>
      </p:sp>
    </p:spTree>
    <p:extLst>
      <p:ext uri="{BB962C8B-B14F-4D97-AF65-F5344CB8AC3E}">
        <p14:creationId xmlns:p14="http://schemas.microsoft.com/office/powerpoint/2010/main" val="3551970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B67E047-DC33-4755-9D45-DC4B4C955C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136" y="992187"/>
            <a:ext cx="4099960" cy="4873625"/>
          </a:xfrm>
        </p:spPr>
        <p:txBody>
          <a:bodyPr/>
          <a:lstStyle/>
          <a:p>
            <a:pPr marL="57150" indent="0">
              <a:buNone/>
            </a:pPr>
            <a:r>
              <a:rPr lang="en-US" dirty="0"/>
              <a:t>VEI</a:t>
            </a:r>
          </a:p>
          <a:p>
            <a:pPr marL="285750"/>
            <a:r>
              <a:rPr lang="en-US" dirty="0"/>
              <a:t>Volcanic Explosivity Index</a:t>
            </a:r>
          </a:p>
          <a:p>
            <a:pPr marL="285750"/>
            <a:r>
              <a:rPr lang="en-US" dirty="0"/>
              <a:t>Determined by eruption cloud height, volume of products, and qualitative observations</a:t>
            </a:r>
          </a:p>
          <a:p>
            <a:endParaRPr lang="en-US" dirty="0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7F22E028-6102-4C99-807D-2290C6A5C18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3096"/>
          <a:stretch/>
        </p:blipFill>
        <p:spPr>
          <a:xfrm>
            <a:off x="11350487" y="1292263"/>
            <a:ext cx="548377" cy="3913913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74E2D941-28FF-49A9-AE5F-27001A7B84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53" t="2492" r="7167" b="5521"/>
          <a:stretch/>
        </p:blipFill>
        <p:spPr>
          <a:xfrm>
            <a:off x="3582927" y="1289873"/>
            <a:ext cx="7369996" cy="3916303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694068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915F835-8271-4162-9EEF-B73419BE0D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7646" y="283862"/>
            <a:ext cx="6674034" cy="6290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136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6DD6950-14C7-4EC6-BE4E-D33A047748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110" y="1717041"/>
            <a:ext cx="11863779" cy="3642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0563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8A7ACBD-71E7-4AAF-8470-B8A70E0A67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881" y="99176"/>
            <a:ext cx="10346237" cy="6659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367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DE93EAE-769B-45FF-A861-5A62570A60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6721" y="106746"/>
            <a:ext cx="7498557" cy="6492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162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vei movie">
            <a:hlinkClick r:id="" action="ppaction://media"/>
            <a:extLst>
              <a:ext uri="{FF2B5EF4-FFF2-40B4-BE49-F238E27FC236}">
                <a16:creationId xmlns:a16="http://schemas.microsoft.com/office/drawing/2014/main" id="{49E81754-48AA-4D77-B62F-1C1429C0920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59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12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179</TotalTime>
  <Words>73</Words>
  <Application>Microsoft Office PowerPoint</Application>
  <PresentationFormat>Widescreen</PresentationFormat>
  <Paragraphs>14</Paragraphs>
  <Slides>8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Significant Volcanic Eruptions</vt:lpstr>
      <vt:lpstr>About the Data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Significant Volcanic Eruptions</dc:title>
  <dc:creator>Gabby Hummel</dc:creator>
  <cp:lastModifiedBy>Gabby Hummel</cp:lastModifiedBy>
  <cp:revision>6</cp:revision>
  <dcterms:created xsi:type="dcterms:W3CDTF">2018-05-03T16:00:33Z</dcterms:created>
  <dcterms:modified xsi:type="dcterms:W3CDTF">2018-05-03T19:00:26Z</dcterms:modified>
</cp:coreProperties>
</file>