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6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DC52-8FAE-934C-B191-ED52BC7C880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4ADB-6D45-064A-9E55-BCFCB170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500" y="607865"/>
            <a:ext cx="634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tidesandcurrents.noaa.gov</a:t>
            </a:r>
            <a:r>
              <a:rPr lang="en-US" dirty="0" smtClean="0"/>
              <a:t>/</a:t>
            </a:r>
            <a:r>
              <a:rPr lang="en-US" dirty="0" err="1" smtClean="0"/>
              <a:t>stations.html</a:t>
            </a:r>
            <a:endParaRPr lang="en-US" dirty="0"/>
          </a:p>
        </p:txBody>
      </p:sp>
      <p:pic>
        <p:nvPicPr>
          <p:cNvPr id="6" name="Picture 5" descr="Screen Shot 2018-08-06 at 9.32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>
          <a:xfrm>
            <a:off x="0" y="1452153"/>
            <a:ext cx="9144000" cy="5286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500" y="98563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station of </a:t>
            </a:r>
            <a:r>
              <a:rPr lang="en-US" dirty="0" err="1" smtClean="0"/>
              <a:t>intereest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121" y="565640"/>
            <a:ext cx="634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Tides/Water Levels </a:t>
            </a:r>
            <a:r>
              <a:rPr lang="en-US" dirty="0" err="1" smtClean="0"/>
              <a:t>pulldown</a:t>
            </a:r>
            <a:r>
              <a:rPr lang="en-US" dirty="0" smtClean="0"/>
              <a:t> to select Water Levels</a:t>
            </a:r>
            <a:endParaRPr lang="en-US" dirty="0"/>
          </a:p>
        </p:txBody>
      </p:sp>
      <p:pic>
        <p:nvPicPr>
          <p:cNvPr id="2" name="Picture 1" descr="Screen Shot 2018-08-06 at 9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8" y="1022833"/>
            <a:ext cx="7304764" cy="583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 rot="13221887">
            <a:off x="1233144" y="2274690"/>
            <a:ext cx="625555" cy="189546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7625" y="2814756"/>
            <a:ext cx="796160" cy="17059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05 at 10.4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5" y="742821"/>
            <a:ext cx="8229600" cy="611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7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05 at 10.4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5" y="742821"/>
            <a:ext cx="8229600" cy="611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  <p:pic>
        <p:nvPicPr>
          <p:cNvPr id="5" name="Picture 4" descr="Screen Shot 2018-08-05 at 10.43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5" y="1138706"/>
            <a:ext cx="8229600" cy="5719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26" y="5079824"/>
            <a:ext cx="23735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 Month to “Jan”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061548" y="5449156"/>
            <a:ext cx="208518" cy="61630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6292" y="5047558"/>
            <a:ext cx="1496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“Month”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910288" y="5416890"/>
            <a:ext cx="208518" cy="61630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06 at 10.0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5" y="1153761"/>
            <a:ext cx="6606238" cy="5531193"/>
          </a:xfrm>
          <a:prstGeom prst="rect">
            <a:avLst/>
          </a:prstGeom>
        </p:spPr>
      </p:pic>
      <p:pic>
        <p:nvPicPr>
          <p:cNvPr id="9" name="Picture 8" descr="Screen Shot 2018-08-06 at 10.1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" y="1616447"/>
            <a:ext cx="6400800" cy="5163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074" y="5094944"/>
            <a:ext cx="18489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 to “1900”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819796" y="5464276"/>
            <a:ext cx="208518" cy="61630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7569" y="5094666"/>
            <a:ext cx="12328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“Plot”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635543" y="5463998"/>
            <a:ext cx="208518" cy="98591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5250" y="5572643"/>
            <a:ext cx="796160" cy="1206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1193" y="6010129"/>
            <a:ext cx="17858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“Data Only”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544690" y="6449914"/>
            <a:ext cx="796160" cy="23504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05 at 10.4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6" y="862764"/>
            <a:ext cx="8229600" cy="599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423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 Water Level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7516" y="3349566"/>
            <a:ext cx="21386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“Export to CSV”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905610" y="3718898"/>
            <a:ext cx="208518" cy="98591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75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3</cp:revision>
  <dcterms:created xsi:type="dcterms:W3CDTF">2018-08-06T13:26:23Z</dcterms:created>
  <dcterms:modified xsi:type="dcterms:W3CDTF">2018-08-06T14:15:35Z</dcterms:modified>
</cp:coreProperties>
</file>