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8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5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7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0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47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7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6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2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7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F2370-7C7B-1A49-9AD0-80AB374A1DBC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6EBA6-38A1-2B4D-8169-A9FC0D2A3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8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ot_CO_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27"/>
            <a:ext cx="484634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445" y="329613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46" y="464256"/>
            <a:ext cx="1828800" cy="1815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445" y="4845278"/>
            <a:ext cx="5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0445" y="1801032"/>
            <a:ext cx="80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0445" y="359969"/>
            <a:ext cx="54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46" y="2633207"/>
            <a:ext cx="4114800" cy="2064519"/>
          </a:xfrm>
          <a:prstGeom prst="rect">
            <a:avLst/>
          </a:prstGeom>
        </p:spPr>
      </p:pic>
      <p:pic>
        <p:nvPicPr>
          <p:cNvPr id="11" name="Picture 10" descr="mbsf_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46" y="4775414"/>
            <a:ext cx="2475128" cy="20825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35104" y="493099"/>
            <a:ext cx="2226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Oxic</a:t>
            </a:r>
            <a:r>
              <a:rPr lang="en-US" sz="1400" dirty="0" smtClean="0"/>
              <a:t> Regions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rom </a:t>
            </a:r>
            <a:r>
              <a:rPr lang="en-US" sz="1400" dirty="0" err="1" smtClean="0"/>
              <a:t>D’Hondt</a:t>
            </a:r>
            <a:r>
              <a:rPr lang="en-US" sz="1400" dirty="0" smtClean="0"/>
              <a:t> et al. 2015</a:t>
            </a:r>
          </a:p>
          <a:p>
            <a:endParaRPr lang="en-US" sz="1400" dirty="0"/>
          </a:p>
          <a:p>
            <a:r>
              <a:rPr lang="en-US" sz="1400" dirty="0" smtClean="0"/>
              <a:t>Color labels on map refer to</a:t>
            </a:r>
          </a:p>
          <a:p>
            <a:r>
              <a:rPr lang="en-US" sz="1400" dirty="0" smtClean="0"/>
              <a:t>the parameters for the various regions in the figure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76571" y="2301309"/>
            <a:ext cx="444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Used best-fit power-law equation for integration purposes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21475" y="5214610"/>
            <a:ext cx="1822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Histogram of residuals with normal </a:t>
            </a:r>
            <a:r>
              <a:rPr lang="en-US" sz="1400" dirty="0" err="1" smtClean="0"/>
              <a:t>distributon</a:t>
            </a:r>
            <a:r>
              <a:rPr lang="en-US" sz="1400" dirty="0" smtClean="0"/>
              <a:t> curve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09582" y="-31139"/>
            <a:ext cx="3343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Depth-Integrated  for all OC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3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46" y="2633207"/>
            <a:ext cx="4114800" cy="2064519"/>
          </a:xfrm>
          <a:prstGeom prst="rect">
            <a:avLst/>
          </a:prstGeom>
        </p:spPr>
      </p:pic>
      <p:pic>
        <p:nvPicPr>
          <p:cNvPr id="3" name="Picture 2" descr="mbsf_kn2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50" y="4772977"/>
            <a:ext cx="2478024" cy="2085023"/>
          </a:xfrm>
          <a:prstGeom prst="rect">
            <a:avLst/>
          </a:prstGeom>
        </p:spPr>
      </p:pic>
      <p:pic>
        <p:nvPicPr>
          <p:cNvPr id="2" name="Picture 1" descr="plot_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27"/>
            <a:ext cx="484634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445" y="329613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46" y="464256"/>
            <a:ext cx="1828800" cy="1815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445" y="4845278"/>
            <a:ext cx="5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0445" y="1801032"/>
            <a:ext cx="80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0445" y="359969"/>
            <a:ext cx="54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5104" y="493099"/>
            <a:ext cx="2226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Oxic</a:t>
            </a:r>
            <a:r>
              <a:rPr lang="en-US" sz="1400" dirty="0" smtClean="0"/>
              <a:t> Regions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rom </a:t>
            </a:r>
            <a:r>
              <a:rPr lang="en-US" sz="1400" dirty="0" err="1" smtClean="0"/>
              <a:t>D’Hondt</a:t>
            </a:r>
            <a:r>
              <a:rPr lang="en-US" sz="1400" dirty="0" smtClean="0"/>
              <a:t> et al. 2015</a:t>
            </a:r>
          </a:p>
          <a:p>
            <a:endParaRPr lang="en-US" sz="1400" dirty="0"/>
          </a:p>
          <a:p>
            <a:r>
              <a:rPr lang="en-US" sz="1400" dirty="0" smtClean="0"/>
              <a:t>Color labels on map refer to</a:t>
            </a:r>
          </a:p>
          <a:p>
            <a:r>
              <a:rPr lang="en-US" sz="1400" dirty="0" smtClean="0"/>
              <a:t>the parameters for the various regions in the figure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76571" y="2301309"/>
            <a:ext cx="444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Used best-fit power-law equation for integration purposes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21475" y="5214610"/>
            <a:ext cx="1822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Histogram of residuals with normal </a:t>
            </a:r>
            <a:r>
              <a:rPr lang="en-US" sz="1400" dirty="0" err="1" smtClean="0"/>
              <a:t>distributon</a:t>
            </a:r>
            <a:r>
              <a:rPr lang="en-US" sz="1400" dirty="0" smtClean="0"/>
              <a:t> curve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09582" y="-31139"/>
            <a:ext cx="406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Depth-Integrated  for just KN223 OC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ge_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50" y="4772977"/>
            <a:ext cx="2478024" cy="20850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46" y="2633207"/>
            <a:ext cx="4114800" cy="2064519"/>
          </a:xfrm>
          <a:prstGeom prst="rect">
            <a:avLst/>
          </a:prstGeom>
        </p:spPr>
      </p:pic>
      <p:pic>
        <p:nvPicPr>
          <p:cNvPr id="11" name="Picture 10" descr="plot_CO_age_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27"/>
            <a:ext cx="484634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445" y="329613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46" y="464256"/>
            <a:ext cx="1828800" cy="1815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445" y="4845278"/>
            <a:ext cx="5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0445" y="1801032"/>
            <a:ext cx="80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0445" y="359969"/>
            <a:ext cx="54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5104" y="493099"/>
            <a:ext cx="2226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Oxic</a:t>
            </a:r>
            <a:r>
              <a:rPr lang="en-US" sz="1400" dirty="0" smtClean="0"/>
              <a:t> Regions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rom </a:t>
            </a:r>
            <a:r>
              <a:rPr lang="en-US" sz="1400" dirty="0" err="1" smtClean="0"/>
              <a:t>D’Hondt</a:t>
            </a:r>
            <a:r>
              <a:rPr lang="en-US" sz="1400" dirty="0" smtClean="0"/>
              <a:t> et al. 2015</a:t>
            </a:r>
          </a:p>
          <a:p>
            <a:endParaRPr lang="en-US" sz="1400" dirty="0"/>
          </a:p>
          <a:p>
            <a:r>
              <a:rPr lang="en-US" sz="1400" dirty="0" smtClean="0"/>
              <a:t>Color labels on map refer to</a:t>
            </a:r>
          </a:p>
          <a:p>
            <a:r>
              <a:rPr lang="en-US" sz="1400" dirty="0" smtClean="0"/>
              <a:t>the parameters for the various regions in the figure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76571" y="2301309"/>
            <a:ext cx="444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Used best-fit power-law equation for integration purposes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21475" y="5214610"/>
            <a:ext cx="1822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Histogram of residuals with normal </a:t>
            </a:r>
            <a:r>
              <a:rPr lang="en-US" sz="1400" dirty="0" err="1" smtClean="0"/>
              <a:t>distributon</a:t>
            </a:r>
            <a:r>
              <a:rPr lang="en-US" sz="1400" dirty="0" smtClean="0"/>
              <a:t> curve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09582" y="-31139"/>
            <a:ext cx="309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Age-Integrated  for all OC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79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ge_kn2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50" y="4772977"/>
            <a:ext cx="2478024" cy="20850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46" y="2633207"/>
            <a:ext cx="4114800" cy="2064519"/>
          </a:xfrm>
          <a:prstGeom prst="rect">
            <a:avLst/>
          </a:prstGeom>
        </p:spPr>
      </p:pic>
      <p:pic>
        <p:nvPicPr>
          <p:cNvPr id="4" name="Picture 3" descr="plot_CO_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527"/>
            <a:ext cx="484634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445" y="329613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46" y="464256"/>
            <a:ext cx="1828800" cy="1815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0445" y="4845278"/>
            <a:ext cx="59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0445" y="1801032"/>
            <a:ext cx="80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0445" y="359969"/>
            <a:ext cx="54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5104" y="493099"/>
            <a:ext cx="2226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Oxic</a:t>
            </a:r>
            <a:r>
              <a:rPr lang="en-US" sz="1400" dirty="0" smtClean="0"/>
              <a:t> Regions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rom </a:t>
            </a:r>
            <a:r>
              <a:rPr lang="en-US" sz="1400" dirty="0" err="1" smtClean="0"/>
              <a:t>D’Hondt</a:t>
            </a:r>
            <a:r>
              <a:rPr lang="en-US" sz="1400" dirty="0" smtClean="0"/>
              <a:t> et al. 2015</a:t>
            </a:r>
          </a:p>
          <a:p>
            <a:endParaRPr lang="en-US" sz="1400" dirty="0"/>
          </a:p>
          <a:p>
            <a:r>
              <a:rPr lang="en-US" sz="1400" dirty="0" smtClean="0"/>
              <a:t>Color labels on map refer to</a:t>
            </a:r>
          </a:p>
          <a:p>
            <a:r>
              <a:rPr lang="en-US" sz="1400" dirty="0" smtClean="0"/>
              <a:t>the parameters for the various regions in the figure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76571" y="2301309"/>
            <a:ext cx="444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Used best-fit power-law equation for integration purposes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21475" y="5214610"/>
            <a:ext cx="1822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Histogram of residuals with normal </a:t>
            </a:r>
            <a:r>
              <a:rPr lang="en-US" sz="1400" dirty="0" err="1" smtClean="0"/>
              <a:t>distributon</a:t>
            </a:r>
            <a:r>
              <a:rPr lang="en-US" sz="1400" dirty="0" smtClean="0"/>
              <a:t> curve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09582" y="-31139"/>
            <a:ext cx="384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Age-Integrated  for just KN223 OC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602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1"/>
            <a:ext cx="4572000" cy="2537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951"/>
            <a:ext cx="4572000" cy="2537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5927"/>
            <a:ext cx="4572000" cy="2537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245927"/>
            <a:ext cx="4572000" cy="2537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472495"/>
            <a:ext cx="1828800" cy="18153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/>
          <p:cNvSpPr txBox="1"/>
          <p:nvPr/>
        </p:nvSpPr>
        <p:spPr>
          <a:xfrm>
            <a:off x="5707586" y="3128471"/>
            <a:ext cx="313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need to discuss what these depth-integrated units 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69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222</Words>
  <Application>Microsoft Macintosh PowerPoint</Application>
  <PresentationFormat>On-screen Show (4:3)</PresentationFormat>
  <Paragraphs>49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5</cp:revision>
  <dcterms:created xsi:type="dcterms:W3CDTF">2017-11-06T00:15:47Z</dcterms:created>
  <dcterms:modified xsi:type="dcterms:W3CDTF">2017-11-06T02:21:21Z</dcterms:modified>
</cp:coreProperties>
</file>